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085" autoAdjust="0"/>
  </p:normalViewPr>
  <p:slideViewPr>
    <p:cSldViewPr snapToGrid="0">
      <p:cViewPr varScale="1">
        <p:scale>
          <a:sx n="61" d="100"/>
          <a:sy n="61" d="100"/>
        </p:scale>
        <p:origin x="83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3" Type="http://schemas.openxmlformats.org/officeDocument/2006/relationships/image" Target="../media/image26.wmf"/><Relationship Id="rId18" Type="http://schemas.openxmlformats.org/officeDocument/2006/relationships/image" Target="../media/image31.wmf"/><Relationship Id="rId26" Type="http://schemas.openxmlformats.org/officeDocument/2006/relationships/image" Target="../media/image39.wmf"/><Relationship Id="rId39" Type="http://schemas.openxmlformats.org/officeDocument/2006/relationships/image" Target="../media/image52.wmf"/><Relationship Id="rId3" Type="http://schemas.openxmlformats.org/officeDocument/2006/relationships/image" Target="../media/image16.wmf"/><Relationship Id="rId21" Type="http://schemas.openxmlformats.org/officeDocument/2006/relationships/image" Target="../media/image34.wmf"/><Relationship Id="rId34" Type="http://schemas.openxmlformats.org/officeDocument/2006/relationships/image" Target="../media/image47.wmf"/><Relationship Id="rId42" Type="http://schemas.openxmlformats.org/officeDocument/2006/relationships/image" Target="../media/image55.wmf"/><Relationship Id="rId47" Type="http://schemas.openxmlformats.org/officeDocument/2006/relationships/image" Target="../media/image60.wmf"/><Relationship Id="rId7" Type="http://schemas.openxmlformats.org/officeDocument/2006/relationships/image" Target="../media/image20.wmf"/><Relationship Id="rId12" Type="http://schemas.openxmlformats.org/officeDocument/2006/relationships/image" Target="../media/image25.wmf"/><Relationship Id="rId17" Type="http://schemas.openxmlformats.org/officeDocument/2006/relationships/image" Target="../media/image30.wmf"/><Relationship Id="rId25" Type="http://schemas.openxmlformats.org/officeDocument/2006/relationships/image" Target="../media/image38.wmf"/><Relationship Id="rId33" Type="http://schemas.openxmlformats.org/officeDocument/2006/relationships/image" Target="../media/image46.wmf"/><Relationship Id="rId38" Type="http://schemas.openxmlformats.org/officeDocument/2006/relationships/image" Target="../media/image51.wmf"/><Relationship Id="rId46" Type="http://schemas.openxmlformats.org/officeDocument/2006/relationships/image" Target="../media/image59.wmf"/><Relationship Id="rId2" Type="http://schemas.openxmlformats.org/officeDocument/2006/relationships/image" Target="../media/image15.wmf"/><Relationship Id="rId16" Type="http://schemas.openxmlformats.org/officeDocument/2006/relationships/image" Target="../media/image29.wmf"/><Relationship Id="rId20" Type="http://schemas.openxmlformats.org/officeDocument/2006/relationships/image" Target="../media/image33.wmf"/><Relationship Id="rId29" Type="http://schemas.openxmlformats.org/officeDocument/2006/relationships/image" Target="../media/image42.wmf"/><Relationship Id="rId41" Type="http://schemas.openxmlformats.org/officeDocument/2006/relationships/image" Target="../media/image54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11" Type="http://schemas.openxmlformats.org/officeDocument/2006/relationships/image" Target="../media/image24.wmf"/><Relationship Id="rId24" Type="http://schemas.openxmlformats.org/officeDocument/2006/relationships/image" Target="../media/image37.wmf"/><Relationship Id="rId32" Type="http://schemas.openxmlformats.org/officeDocument/2006/relationships/image" Target="../media/image45.wmf"/><Relationship Id="rId37" Type="http://schemas.openxmlformats.org/officeDocument/2006/relationships/image" Target="../media/image50.wmf"/><Relationship Id="rId40" Type="http://schemas.openxmlformats.org/officeDocument/2006/relationships/image" Target="../media/image53.wmf"/><Relationship Id="rId45" Type="http://schemas.openxmlformats.org/officeDocument/2006/relationships/image" Target="../media/image58.wmf"/><Relationship Id="rId5" Type="http://schemas.openxmlformats.org/officeDocument/2006/relationships/image" Target="../media/image18.wmf"/><Relationship Id="rId15" Type="http://schemas.openxmlformats.org/officeDocument/2006/relationships/image" Target="../media/image28.wmf"/><Relationship Id="rId23" Type="http://schemas.openxmlformats.org/officeDocument/2006/relationships/image" Target="../media/image36.wmf"/><Relationship Id="rId28" Type="http://schemas.openxmlformats.org/officeDocument/2006/relationships/image" Target="../media/image41.wmf"/><Relationship Id="rId36" Type="http://schemas.openxmlformats.org/officeDocument/2006/relationships/image" Target="../media/image49.wmf"/><Relationship Id="rId49" Type="http://schemas.openxmlformats.org/officeDocument/2006/relationships/image" Target="../media/image62.wmf"/><Relationship Id="rId10" Type="http://schemas.openxmlformats.org/officeDocument/2006/relationships/image" Target="../media/image23.wmf"/><Relationship Id="rId19" Type="http://schemas.openxmlformats.org/officeDocument/2006/relationships/image" Target="../media/image32.wmf"/><Relationship Id="rId31" Type="http://schemas.openxmlformats.org/officeDocument/2006/relationships/image" Target="../media/image44.wmf"/><Relationship Id="rId44" Type="http://schemas.openxmlformats.org/officeDocument/2006/relationships/image" Target="../media/image57.wmf"/><Relationship Id="rId4" Type="http://schemas.openxmlformats.org/officeDocument/2006/relationships/image" Target="../media/image17.wmf"/><Relationship Id="rId9" Type="http://schemas.openxmlformats.org/officeDocument/2006/relationships/image" Target="../media/image22.wmf"/><Relationship Id="rId14" Type="http://schemas.openxmlformats.org/officeDocument/2006/relationships/image" Target="../media/image27.wmf"/><Relationship Id="rId22" Type="http://schemas.openxmlformats.org/officeDocument/2006/relationships/image" Target="../media/image35.wmf"/><Relationship Id="rId27" Type="http://schemas.openxmlformats.org/officeDocument/2006/relationships/image" Target="../media/image40.wmf"/><Relationship Id="rId30" Type="http://schemas.openxmlformats.org/officeDocument/2006/relationships/image" Target="../media/image43.wmf"/><Relationship Id="rId35" Type="http://schemas.openxmlformats.org/officeDocument/2006/relationships/image" Target="../media/image48.wmf"/><Relationship Id="rId43" Type="http://schemas.openxmlformats.org/officeDocument/2006/relationships/image" Target="../media/image56.wmf"/><Relationship Id="rId48" Type="http://schemas.openxmlformats.org/officeDocument/2006/relationships/image" Target="../media/image61.wmf"/><Relationship Id="rId8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13" Type="http://schemas.openxmlformats.org/officeDocument/2006/relationships/image" Target="../media/image75.wmf"/><Relationship Id="rId18" Type="http://schemas.openxmlformats.org/officeDocument/2006/relationships/image" Target="../media/image8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12" Type="http://schemas.openxmlformats.org/officeDocument/2006/relationships/image" Target="../media/image74.wmf"/><Relationship Id="rId17" Type="http://schemas.openxmlformats.org/officeDocument/2006/relationships/image" Target="../media/image79.wmf"/><Relationship Id="rId2" Type="http://schemas.openxmlformats.org/officeDocument/2006/relationships/image" Target="../media/image64.wmf"/><Relationship Id="rId16" Type="http://schemas.openxmlformats.org/officeDocument/2006/relationships/image" Target="../media/image78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11" Type="http://schemas.openxmlformats.org/officeDocument/2006/relationships/image" Target="../media/image73.wmf"/><Relationship Id="rId5" Type="http://schemas.openxmlformats.org/officeDocument/2006/relationships/image" Target="../media/image67.wmf"/><Relationship Id="rId15" Type="http://schemas.openxmlformats.org/officeDocument/2006/relationships/image" Target="../media/image77.wmf"/><Relationship Id="rId10" Type="http://schemas.openxmlformats.org/officeDocument/2006/relationships/image" Target="../media/image72.wmf"/><Relationship Id="rId4" Type="http://schemas.openxmlformats.org/officeDocument/2006/relationships/image" Target="../media/image66.wmf"/><Relationship Id="rId9" Type="http://schemas.openxmlformats.org/officeDocument/2006/relationships/image" Target="../media/image71.wmf"/><Relationship Id="rId14" Type="http://schemas.openxmlformats.org/officeDocument/2006/relationships/image" Target="../media/image7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image" Target="../media/image93.wmf"/><Relationship Id="rId18" Type="http://schemas.openxmlformats.org/officeDocument/2006/relationships/image" Target="../media/image98.wmf"/><Relationship Id="rId3" Type="http://schemas.openxmlformats.org/officeDocument/2006/relationships/image" Target="../media/image83.wmf"/><Relationship Id="rId21" Type="http://schemas.openxmlformats.org/officeDocument/2006/relationships/image" Target="../media/image101.wmf"/><Relationship Id="rId7" Type="http://schemas.openxmlformats.org/officeDocument/2006/relationships/image" Target="../media/image87.wmf"/><Relationship Id="rId12" Type="http://schemas.openxmlformats.org/officeDocument/2006/relationships/image" Target="../media/image92.wmf"/><Relationship Id="rId17" Type="http://schemas.openxmlformats.org/officeDocument/2006/relationships/image" Target="../media/image97.wmf"/><Relationship Id="rId2" Type="http://schemas.openxmlformats.org/officeDocument/2006/relationships/image" Target="../media/image82.wmf"/><Relationship Id="rId16" Type="http://schemas.openxmlformats.org/officeDocument/2006/relationships/image" Target="../media/image96.wmf"/><Relationship Id="rId20" Type="http://schemas.openxmlformats.org/officeDocument/2006/relationships/image" Target="../media/image100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11" Type="http://schemas.openxmlformats.org/officeDocument/2006/relationships/image" Target="../media/image91.wmf"/><Relationship Id="rId5" Type="http://schemas.openxmlformats.org/officeDocument/2006/relationships/image" Target="../media/image85.wmf"/><Relationship Id="rId15" Type="http://schemas.openxmlformats.org/officeDocument/2006/relationships/image" Target="../media/image95.wmf"/><Relationship Id="rId10" Type="http://schemas.openxmlformats.org/officeDocument/2006/relationships/image" Target="../media/image90.wmf"/><Relationship Id="rId19" Type="http://schemas.openxmlformats.org/officeDocument/2006/relationships/image" Target="../media/image99.wmf"/><Relationship Id="rId4" Type="http://schemas.openxmlformats.org/officeDocument/2006/relationships/image" Target="../media/image84.wmf"/><Relationship Id="rId9" Type="http://schemas.openxmlformats.org/officeDocument/2006/relationships/image" Target="../media/image89.wmf"/><Relationship Id="rId14" Type="http://schemas.openxmlformats.org/officeDocument/2006/relationships/image" Target="../media/image94.wmf"/><Relationship Id="rId22" Type="http://schemas.openxmlformats.org/officeDocument/2006/relationships/image" Target="../media/image10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wmf"/><Relationship Id="rId3" Type="http://schemas.openxmlformats.org/officeDocument/2006/relationships/image" Target="../media/image105.wmf"/><Relationship Id="rId7" Type="http://schemas.openxmlformats.org/officeDocument/2006/relationships/image" Target="../media/image109.wmf"/><Relationship Id="rId12" Type="http://schemas.openxmlformats.org/officeDocument/2006/relationships/image" Target="../media/image114.wmf"/><Relationship Id="rId2" Type="http://schemas.openxmlformats.org/officeDocument/2006/relationships/image" Target="../media/image104.wmf"/><Relationship Id="rId1" Type="http://schemas.openxmlformats.org/officeDocument/2006/relationships/image" Target="../media/image103.wmf"/><Relationship Id="rId6" Type="http://schemas.openxmlformats.org/officeDocument/2006/relationships/image" Target="../media/image108.wmf"/><Relationship Id="rId11" Type="http://schemas.openxmlformats.org/officeDocument/2006/relationships/image" Target="../media/image113.wmf"/><Relationship Id="rId5" Type="http://schemas.openxmlformats.org/officeDocument/2006/relationships/image" Target="../media/image107.wmf"/><Relationship Id="rId10" Type="http://schemas.openxmlformats.org/officeDocument/2006/relationships/image" Target="../media/image112.wmf"/><Relationship Id="rId4" Type="http://schemas.openxmlformats.org/officeDocument/2006/relationships/image" Target="../media/image106.wmf"/><Relationship Id="rId9" Type="http://schemas.openxmlformats.org/officeDocument/2006/relationships/image" Target="../media/image1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82037-4727-4CDE-AE38-E2D150861839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E1FB9-3D13-4807-A7C8-C4D192EB9DC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9234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E1FB9-3D13-4807-A7C8-C4D192EB9DC7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36964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E1FB9-3D13-4807-A7C8-C4D192EB9DC7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1955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E1FB9-3D13-4807-A7C8-C4D192EB9DC7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28831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E1FB9-3D13-4807-A7C8-C4D192EB9DC7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77585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E1FB9-3D13-4807-A7C8-C4D192EB9DC7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5301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E1FB9-3D13-4807-A7C8-C4D192EB9DC7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2972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E1FB9-3D13-4807-A7C8-C4D192EB9DC7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6816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FD1C11D-BDB2-40BB-A7A2-CD9B70C470CF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0657D2B-2B8E-4F4C-8DCF-4E45E976A892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9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7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oleObject" Target="../embeddings/oleObject16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oleObject" Target="../embeddings/oleObject13.bin"/><Relationship Id="rId30" Type="http://schemas.openxmlformats.org/officeDocument/2006/relationships/oleObject" Target="../embeddings/oleObject15.bin"/><Relationship Id="rId35" Type="http://schemas.openxmlformats.org/officeDocument/2006/relationships/hyperlink" Target="http://www.bcmath.ca/" TargetMode="Externa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oleObject" Target="../embeddings/oleObject31.bin"/><Relationship Id="rId21" Type="http://schemas.openxmlformats.org/officeDocument/2006/relationships/image" Target="../media/image22.wmf"/><Relationship Id="rId34" Type="http://schemas.openxmlformats.org/officeDocument/2006/relationships/oleObject" Target="../embeddings/oleObject35.bin"/><Relationship Id="rId42" Type="http://schemas.openxmlformats.org/officeDocument/2006/relationships/oleObject" Target="../embeddings/oleObject39.bin"/><Relationship Id="rId47" Type="http://schemas.openxmlformats.org/officeDocument/2006/relationships/image" Target="../media/image35.wmf"/><Relationship Id="rId50" Type="http://schemas.openxmlformats.org/officeDocument/2006/relationships/oleObject" Target="../embeddings/oleObject43.bin"/><Relationship Id="rId55" Type="http://schemas.openxmlformats.org/officeDocument/2006/relationships/image" Target="../media/image39.wmf"/><Relationship Id="rId63" Type="http://schemas.openxmlformats.org/officeDocument/2006/relationships/image" Target="../media/image43.wmf"/><Relationship Id="rId68" Type="http://schemas.openxmlformats.org/officeDocument/2006/relationships/oleObject" Target="../embeddings/oleObject52.bin"/><Relationship Id="rId76" Type="http://schemas.openxmlformats.org/officeDocument/2006/relationships/oleObject" Target="../embeddings/oleObject56.bin"/><Relationship Id="rId84" Type="http://schemas.openxmlformats.org/officeDocument/2006/relationships/oleObject" Target="../embeddings/oleObject60.bin"/><Relationship Id="rId89" Type="http://schemas.openxmlformats.org/officeDocument/2006/relationships/image" Target="../media/image56.wmf"/><Relationship Id="rId97" Type="http://schemas.openxmlformats.org/officeDocument/2006/relationships/image" Target="../media/image60.wmf"/><Relationship Id="rId7" Type="http://schemas.openxmlformats.org/officeDocument/2006/relationships/image" Target="../media/image15.wmf"/><Relationship Id="rId71" Type="http://schemas.openxmlformats.org/officeDocument/2006/relationships/image" Target="../media/image47.wmf"/><Relationship Id="rId92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6.bin"/><Relationship Id="rId29" Type="http://schemas.openxmlformats.org/officeDocument/2006/relationships/image" Target="../media/image26.wmf"/><Relationship Id="rId11" Type="http://schemas.openxmlformats.org/officeDocument/2006/relationships/image" Target="../media/image17.wmf"/><Relationship Id="rId24" Type="http://schemas.openxmlformats.org/officeDocument/2006/relationships/oleObject" Target="../embeddings/oleObject30.bin"/><Relationship Id="rId32" Type="http://schemas.openxmlformats.org/officeDocument/2006/relationships/oleObject" Target="../embeddings/oleObject34.bin"/><Relationship Id="rId37" Type="http://schemas.openxmlformats.org/officeDocument/2006/relationships/image" Target="../media/image30.wmf"/><Relationship Id="rId40" Type="http://schemas.openxmlformats.org/officeDocument/2006/relationships/oleObject" Target="../embeddings/oleObject38.bin"/><Relationship Id="rId45" Type="http://schemas.openxmlformats.org/officeDocument/2006/relationships/image" Target="../media/image34.wmf"/><Relationship Id="rId53" Type="http://schemas.openxmlformats.org/officeDocument/2006/relationships/image" Target="../media/image38.wmf"/><Relationship Id="rId58" Type="http://schemas.openxmlformats.org/officeDocument/2006/relationships/oleObject" Target="../embeddings/oleObject47.bin"/><Relationship Id="rId66" Type="http://schemas.openxmlformats.org/officeDocument/2006/relationships/oleObject" Target="../embeddings/oleObject51.bin"/><Relationship Id="rId74" Type="http://schemas.openxmlformats.org/officeDocument/2006/relationships/oleObject" Target="../embeddings/oleObject55.bin"/><Relationship Id="rId79" Type="http://schemas.openxmlformats.org/officeDocument/2006/relationships/image" Target="../media/image51.wmf"/><Relationship Id="rId87" Type="http://schemas.openxmlformats.org/officeDocument/2006/relationships/image" Target="../media/image55.wmf"/><Relationship Id="rId102" Type="http://schemas.openxmlformats.org/officeDocument/2006/relationships/hyperlink" Target="http://www.bcmath.ca/" TargetMode="External"/><Relationship Id="rId5" Type="http://schemas.openxmlformats.org/officeDocument/2006/relationships/image" Target="../media/image14.wmf"/><Relationship Id="rId61" Type="http://schemas.openxmlformats.org/officeDocument/2006/relationships/image" Target="../media/image42.wmf"/><Relationship Id="rId82" Type="http://schemas.openxmlformats.org/officeDocument/2006/relationships/oleObject" Target="../embeddings/oleObject59.bin"/><Relationship Id="rId90" Type="http://schemas.openxmlformats.org/officeDocument/2006/relationships/oleObject" Target="../embeddings/oleObject63.bin"/><Relationship Id="rId95" Type="http://schemas.openxmlformats.org/officeDocument/2006/relationships/image" Target="../media/image59.wmf"/><Relationship Id="rId19" Type="http://schemas.openxmlformats.org/officeDocument/2006/relationships/image" Target="../media/image21.wmf"/><Relationship Id="rId14" Type="http://schemas.openxmlformats.org/officeDocument/2006/relationships/oleObject" Target="../embeddings/oleObject25.bin"/><Relationship Id="rId22" Type="http://schemas.openxmlformats.org/officeDocument/2006/relationships/oleObject" Target="../embeddings/oleObject29.bin"/><Relationship Id="rId27" Type="http://schemas.openxmlformats.org/officeDocument/2006/relationships/image" Target="../media/image25.wmf"/><Relationship Id="rId30" Type="http://schemas.openxmlformats.org/officeDocument/2006/relationships/oleObject" Target="../embeddings/oleObject33.bin"/><Relationship Id="rId35" Type="http://schemas.openxmlformats.org/officeDocument/2006/relationships/image" Target="../media/image29.wmf"/><Relationship Id="rId43" Type="http://schemas.openxmlformats.org/officeDocument/2006/relationships/image" Target="../media/image33.wmf"/><Relationship Id="rId48" Type="http://schemas.openxmlformats.org/officeDocument/2006/relationships/oleObject" Target="../embeddings/oleObject42.bin"/><Relationship Id="rId56" Type="http://schemas.openxmlformats.org/officeDocument/2006/relationships/oleObject" Target="../embeddings/oleObject46.bin"/><Relationship Id="rId64" Type="http://schemas.openxmlformats.org/officeDocument/2006/relationships/oleObject" Target="../embeddings/oleObject50.bin"/><Relationship Id="rId69" Type="http://schemas.openxmlformats.org/officeDocument/2006/relationships/image" Target="../media/image46.wmf"/><Relationship Id="rId77" Type="http://schemas.openxmlformats.org/officeDocument/2006/relationships/image" Target="../media/image50.wmf"/><Relationship Id="rId100" Type="http://schemas.openxmlformats.org/officeDocument/2006/relationships/oleObject" Target="../embeddings/oleObject68.bin"/><Relationship Id="rId8" Type="http://schemas.openxmlformats.org/officeDocument/2006/relationships/oleObject" Target="../embeddings/oleObject22.bin"/><Relationship Id="rId51" Type="http://schemas.openxmlformats.org/officeDocument/2006/relationships/image" Target="../media/image37.wmf"/><Relationship Id="rId72" Type="http://schemas.openxmlformats.org/officeDocument/2006/relationships/oleObject" Target="../embeddings/oleObject54.bin"/><Relationship Id="rId80" Type="http://schemas.openxmlformats.org/officeDocument/2006/relationships/oleObject" Target="../embeddings/oleObject58.bin"/><Relationship Id="rId85" Type="http://schemas.openxmlformats.org/officeDocument/2006/relationships/image" Target="../media/image54.wmf"/><Relationship Id="rId93" Type="http://schemas.openxmlformats.org/officeDocument/2006/relationships/image" Target="../media/image58.wmf"/><Relationship Id="rId98" Type="http://schemas.openxmlformats.org/officeDocument/2006/relationships/oleObject" Target="../embeddings/oleObject67.bin"/><Relationship Id="rId3" Type="http://schemas.openxmlformats.org/officeDocument/2006/relationships/notesSlide" Target="../notesSlides/notesSlide3.xml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0.wmf"/><Relationship Id="rId25" Type="http://schemas.openxmlformats.org/officeDocument/2006/relationships/image" Target="../media/image24.wmf"/><Relationship Id="rId33" Type="http://schemas.openxmlformats.org/officeDocument/2006/relationships/image" Target="../media/image28.wmf"/><Relationship Id="rId38" Type="http://schemas.openxmlformats.org/officeDocument/2006/relationships/oleObject" Target="../embeddings/oleObject37.bin"/><Relationship Id="rId46" Type="http://schemas.openxmlformats.org/officeDocument/2006/relationships/oleObject" Target="../embeddings/oleObject41.bin"/><Relationship Id="rId59" Type="http://schemas.openxmlformats.org/officeDocument/2006/relationships/image" Target="../media/image41.wmf"/><Relationship Id="rId67" Type="http://schemas.openxmlformats.org/officeDocument/2006/relationships/image" Target="../media/image45.wmf"/><Relationship Id="rId20" Type="http://schemas.openxmlformats.org/officeDocument/2006/relationships/oleObject" Target="../embeddings/oleObject28.bin"/><Relationship Id="rId41" Type="http://schemas.openxmlformats.org/officeDocument/2006/relationships/image" Target="../media/image32.wmf"/><Relationship Id="rId54" Type="http://schemas.openxmlformats.org/officeDocument/2006/relationships/oleObject" Target="../embeddings/oleObject45.bin"/><Relationship Id="rId62" Type="http://schemas.openxmlformats.org/officeDocument/2006/relationships/oleObject" Target="../embeddings/oleObject49.bin"/><Relationship Id="rId70" Type="http://schemas.openxmlformats.org/officeDocument/2006/relationships/oleObject" Target="../embeddings/oleObject53.bin"/><Relationship Id="rId75" Type="http://schemas.openxmlformats.org/officeDocument/2006/relationships/image" Target="../media/image49.wmf"/><Relationship Id="rId83" Type="http://schemas.openxmlformats.org/officeDocument/2006/relationships/image" Target="../media/image53.wmf"/><Relationship Id="rId88" Type="http://schemas.openxmlformats.org/officeDocument/2006/relationships/oleObject" Target="../embeddings/oleObject62.bin"/><Relationship Id="rId91" Type="http://schemas.openxmlformats.org/officeDocument/2006/relationships/image" Target="../media/image57.wmf"/><Relationship Id="rId96" Type="http://schemas.openxmlformats.org/officeDocument/2006/relationships/oleObject" Target="../embeddings/oleObject66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1.bin"/><Relationship Id="rId15" Type="http://schemas.openxmlformats.org/officeDocument/2006/relationships/image" Target="../media/image19.wmf"/><Relationship Id="rId23" Type="http://schemas.openxmlformats.org/officeDocument/2006/relationships/image" Target="../media/image23.wmf"/><Relationship Id="rId28" Type="http://schemas.openxmlformats.org/officeDocument/2006/relationships/oleObject" Target="../embeddings/oleObject32.bin"/><Relationship Id="rId36" Type="http://schemas.openxmlformats.org/officeDocument/2006/relationships/oleObject" Target="../embeddings/oleObject36.bin"/><Relationship Id="rId49" Type="http://schemas.openxmlformats.org/officeDocument/2006/relationships/image" Target="../media/image36.wmf"/><Relationship Id="rId57" Type="http://schemas.openxmlformats.org/officeDocument/2006/relationships/image" Target="../media/image40.wmf"/><Relationship Id="rId10" Type="http://schemas.openxmlformats.org/officeDocument/2006/relationships/oleObject" Target="../embeddings/oleObject23.bin"/><Relationship Id="rId31" Type="http://schemas.openxmlformats.org/officeDocument/2006/relationships/image" Target="../media/image27.wmf"/><Relationship Id="rId44" Type="http://schemas.openxmlformats.org/officeDocument/2006/relationships/oleObject" Target="../embeddings/oleObject40.bin"/><Relationship Id="rId52" Type="http://schemas.openxmlformats.org/officeDocument/2006/relationships/oleObject" Target="../embeddings/oleObject44.bin"/><Relationship Id="rId60" Type="http://schemas.openxmlformats.org/officeDocument/2006/relationships/oleObject" Target="../embeddings/oleObject48.bin"/><Relationship Id="rId65" Type="http://schemas.openxmlformats.org/officeDocument/2006/relationships/image" Target="../media/image44.wmf"/><Relationship Id="rId73" Type="http://schemas.openxmlformats.org/officeDocument/2006/relationships/image" Target="../media/image48.wmf"/><Relationship Id="rId78" Type="http://schemas.openxmlformats.org/officeDocument/2006/relationships/oleObject" Target="../embeddings/oleObject57.bin"/><Relationship Id="rId81" Type="http://schemas.openxmlformats.org/officeDocument/2006/relationships/image" Target="../media/image52.wmf"/><Relationship Id="rId86" Type="http://schemas.openxmlformats.org/officeDocument/2006/relationships/oleObject" Target="../embeddings/oleObject61.bin"/><Relationship Id="rId94" Type="http://schemas.openxmlformats.org/officeDocument/2006/relationships/oleObject" Target="../embeddings/oleObject65.bin"/><Relationship Id="rId99" Type="http://schemas.openxmlformats.org/officeDocument/2006/relationships/image" Target="../media/image61.wmf"/><Relationship Id="rId101" Type="http://schemas.openxmlformats.org/officeDocument/2006/relationships/image" Target="../media/image62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16.wmf"/><Relationship Id="rId13" Type="http://schemas.openxmlformats.org/officeDocument/2006/relationships/image" Target="../media/image18.wmf"/><Relationship Id="rId18" Type="http://schemas.openxmlformats.org/officeDocument/2006/relationships/oleObject" Target="../embeddings/oleObject27.bin"/><Relationship Id="rId39" Type="http://schemas.openxmlformats.org/officeDocument/2006/relationships/image" Target="../media/image3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67.wmf"/><Relationship Id="rId18" Type="http://schemas.openxmlformats.org/officeDocument/2006/relationships/oleObject" Target="../embeddings/oleObject76.bin"/><Relationship Id="rId26" Type="http://schemas.openxmlformats.org/officeDocument/2006/relationships/oleObject" Target="../embeddings/oleObject80.bin"/><Relationship Id="rId39" Type="http://schemas.openxmlformats.org/officeDocument/2006/relationships/image" Target="../media/image80.wmf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71.wmf"/><Relationship Id="rId34" Type="http://schemas.openxmlformats.org/officeDocument/2006/relationships/oleObject" Target="../embeddings/oleObject84.bin"/><Relationship Id="rId7" Type="http://schemas.openxmlformats.org/officeDocument/2006/relationships/image" Target="../media/image64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69.wmf"/><Relationship Id="rId25" Type="http://schemas.openxmlformats.org/officeDocument/2006/relationships/image" Target="../media/image73.wmf"/><Relationship Id="rId33" Type="http://schemas.openxmlformats.org/officeDocument/2006/relationships/image" Target="../media/image77.wmf"/><Relationship Id="rId38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5.bin"/><Relationship Id="rId20" Type="http://schemas.openxmlformats.org/officeDocument/2006/relationships/oleObject" Target="../embeddings/oleObject77.bin"/><Relationship Id="rId29" Type="http://schemas.openxmlformats.org/officeDocument/2006/relationships/image" Target="../media/image75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66.wmf"/><Relationship Id="rId24" Type="http://schemas.openxmlformats.org/officeDocument/2006/relationships/oleObject" Target="../embeddings/oleObject79.bin"/><Relationship Id="rId32" Type="http://schemas.openxmlformats.org/officeDocument/2006/relationships/oleObject" Target="../embeddings/oleObject83.bin"/><Relationship Id="rId37" Type="http://schemas.openxmlformats.org/officeDocument/2006/relationships/image" Target="../media/image79.wmf"/><Relationship Id="rId40" Type="http://schemas.openxmlformats.org/officeDocument/2006/relationships/hyperlink" Target="http://www.bcmath.ca/" TargetMode="External"/><Relationship Id="rId5" Type="http://schemas.openxmlformats.org/officeDocument/2006/relationships/image" Target="../media/image63.wmf"/><Relationship Id="rId15" Type="http://schemas.openxmlformats.org/officeDocument/2006/relationships/image" Target="../media/image68.wmf"/><Relationship Id="rId23" Type="http://schemas.openxmlformats.org/officeDocument/2006/relationships/image" Target="../media/image72.wmf"/><Relationship Id="rId28" Type="http://schemas.openxmlformats.org/officeDocument/2006/relationships/oleObject" Target="../embeddings/oleObject81.bin"/><Relationship Id="rId36" Type="http://schemas.openxmlformats.org/officeDocument/2006/relationships/oleObject" Target="../embeddings/oleObject85.bin"/><Relationship Id="rId10" Type="http://schemas.openxmlformats.org/officeDocument/2006/relationships/oleObject" Target="../embeddings/oleObject72.bin"/><Relationship Id="rId19" Type="http://schemas.openxmlformats.org/officeDocument/2006/relationships/image" Target="../media/image70.wmf"/><Relationship Id="rId31" Type="http://schemas.openxmlformats.org/officeDocument/2006/relationships/image" Target="../media/image76.wmf"/><Relationship Id="rId4" Type="http://schemas.openxmlformats.org/officeDocument/2006/relationships/oleObject" Target="../embeddings/oleObject69.bin"/><Relationship Id="rId9" Type="http://schemas.openxmlformats.org/officeDocument/2006/relationships/image" Target="../media/image65.wmf"/><Relationship Id="rId14" Type="http://schemas.openxmlformats.org/officeDocument/2006/relationships/oleObject" Target="../embeddings/oleObject74.bin"/><Relationship Id="rId22" Type="http://schemas.openxmlformats.org/officeDocument/2006/relationships/oleObject" Target="../embeddings/oleObject78.bin"/><Relationship Id="rId27" Type="http://schemas.openxmlformats.org/officeDocument/2006/relationships/image" Target="../media/image74.wmf"/><Relationship Id="rId30" Type="http://schemas.openxmlformats.org/officeDocument/2006/relationships/oleObject" Target="../embeddings/oleObject82.bin"/><Relationship Id="rId35" Type="http://schemas.openxmlformats.org/officeDocument/2006/relationships/image" Target="../media/image7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13" Type="http://schemas.openxmlformats.org/officeDocument/2006/relationships/image" Target="../media/image85.wmf"/><Relationship Id="rId18" Type="http://schemas.openxmlformats.org/officeDocument/2006/relationships/oleObject" Target="../embeddings/oleObject94.bin"/><Relationship Id="rId26" Type="http://schemas.openxmlformats.org/officeDocument/2006/relationships/oleObject" Target="../embeddings/oleObject98.bin"/><Relationship Id="rId39" Type="http://schemas.openxmlformats.org/officeDocument/2006/relationships/image" Target="../media/image98.wmf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89.wmf"/><Relationship Id="rId34" Type="http://schemas.openxmlformats.org/officeDocument/2006/relationships/oleObject" Target="../embeddings/oleObject102.bin"/><Relationship Id="rId42" Type="http://schemas.openxmlformats.org/officeDocument/2006/relationships/oleObject" Target="../embeddings/oleObject106.bin"/><Relationship Id="rId47" Type="http://schemas.openxmlformats.org/officeDocument/2006/relationships/image" Target="../media/image102.wmf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91.bin"/><Relationship Id="rId17" Type="http://schemas.openxmlformats.org/officeDocument/2006/relationships/image" Target="../media/image87.wmf"/><Relationship Id="rId25" Type="http://schemas.openxmlformats.org/officeDocument/2006/relationships/image" Target="../media/image91.wmf"/><Relationship Id="rId33" Type="http://schemas.openxmlformats.org/officeDocument/2006/relationships/image" Target="../media/image95.wmf"/><Relationship Id="rId38" Type="http://schemas.openxmlformats.org/officeDocument/2006/relationships/oleObject" Target="../embeddings/oleObject104.bin"/><Relationship Id="rId46" Type="http://schemas.openxmlformats.org/officeDocument/2006/relationships/oleObject" Target="../embeddings/oleObject10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3.bin"/><Relationship Id="rId20" Type="http://schemas.openxmlformats.org/officeDocument/2006/relationships/oleObject" Target="../embeddings/oleObject95.bin"/><Relationship Id="rId29" Type="http://schemas.openxmlformats.org/officeDocument/2006/relationships/image" Target="../media/image93.wmf"/><Relationship Id="rId41" Type="http://schemas.openxmlformats.org/officeDocument/2006/relationships/image" Target="../media/image99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8.bin"/><Relationship Id="rId11" Type="http://schemas.openxmlformats.org/officeDocument/2006/relationships/image" Target="../media/image84.wmf"/><Relationship Id="rId24" Type="http://schemas.openxmlformats.org/officeDocument/2006/relationships/oleObject" Target="../embeddings/oleObject97.bin"/><Relationship Id="rId32" Type="http://schemas.openxmlformats.org/officeDocument/2006/relationships/oleObject" Target="../embeddings/oleObject101.bin"/><Relationship Id="rId37" Type="http://schemas.openxmlformats.org/officeDocument/2006/relationships/image" Target="../media/image97.wmf"/><Relationship Id="rId40" Type="http://schemas.openxmlformats.org/officeDocument/2006/relationships/oleObject" Target="../embeddings/oleObject105.bin"/><Relationship Id="rId45" Type="http://schemas.openxmlformats.org/officeDocument/2006/relationships/image" Target="../media/image101.wmf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23" Type="http://schemas.openxmlformats.org/officeDocument/2006/relationships/image" Target="../media/image90.wmf"/><Relationship Id="rId28" Type="http://schemas.openxmlformats.org/officeDocument/2006/relationships/oleObject" Target="../embeddings/oleObject99.bin"/><Relationship Id="rId36" Type="http://schemas.openxmlformats.org/officeDocument/2006/relationships/oleObject" Target="../embeddings/oleObject103.bin"/><Relationship Id="rId10" Type="http://schemas.openxmlformats.org/officeDocument/2006/relationships/oleObject" Target="../embeddings/oleObject90.bin"/><Relationship Id="rId19" Type="http://schemas.openxmlformats.org/officeDocument/2006/relationships/image" Target="../media/image88.wmf"/><Relationship Id="rId31" Type="http://schemas.openxmlformats.org/officeDocument/2006/relationships/image" Target="../media/image94.wmf"/><Relationship Id="rId44" Type="http://schemas.openxmlformats.org/officeDocument/2006/relationships/oleObject" Target="../embeddings/oleObject107.bin"/><Relationship Id="rId4" Type="http://schemas.openxmlformats.org/officeDocument/2006/relationships/oleObject" Target="../embeddings/oleObject87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92.bin"/><Relationship Id="rId22" Type="http://schemas.openxmlformats.org/officeDocument/2006/relationships/oleObject" Target="../embeddings/oleObject96.bin"/><Relationship Id="rId27" Type="http://schemas.openxmlformats.org/officeDocument/2006/relationships/image" Target="../media/image92.wmf"/><Relationship Id="rId30" Type="http://schemas.openxmlformats.org/officeDocument/2006/relationships/oleObject" Target="../embeddings/oleObject100.bin"/><Relationship Id="rId35" Type="http://schemas.openxmlformats.org/officeDocument/2006/relationships/image" Target="../media/image96.wmf"/><Relationship Id="rId43" Type="http://schemas.openxmlformats.org/officeDocument/2006/relationships/image" Target="../media/image100.wmf"/><Relationship Id="rId48" Type="http://schemas.openxmlformats.org/officeDocument/2006/relationships/hyperlink" Target="http://www.bcmath.ca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13" Type="http://schemas.openxmlformats.org/officeDocument/2006/relationships/image" Target="../media/image107.wmf"/><Relationship Id="rId18" Type="http://schemas.openxmlformats.org/officeDocument/2006/relationships/oleObject" Target="../embeddings/oleObject116.bin"/><Relationship Id="rId26" Type="http://schemas.openxmlformats.org/officeDocument/2006/relationships/oleObject" Target="../embeddings/oleObject120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111.wmf"/><Relationship Id="rId7" Type="http://schemas.openxmlformats.org/officeDocument/2006/relationships/image" Target="../media/image104.wmf"/><Relationship Id="rId12" Type="http://schemas.openxmlformats.org/officeDocument/2006/relationships/oleObject" Target="../embeddings/oleObject113.bin"/><Relationship Id="rId17" Type="http://schemas.openxmlformats.org/officeDocument/2006/relationships/image" Target="../media/image109.wmf"/><Relationship Id="rId25" Type="http://schemas.openxmlformats.org/officeDocument/2006/relationships/image" Target="../media/image11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5.bin"/><Relationship Id="rId20" Type="http://schemas.openxmlformats.org/officeDocument/2006/relationships/oleObject" Target="../embeddings/oleObject117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0.bin"/><Relationship Id="rId11" Type="http://schemas.openxmlformats.org/officeDocument/2006/relationships/image" Target="../media/image106.wmf"/><Relationship Id="rId24" Type="http://schemas.openxmlformats.org/officeDocument/2006/relationships/oleObject" Target="../embeddings/oleObject119.bin"/><Relationship Id="rId5" Type="http://schemas.openxmlformats.org/officeDocument/2006/relationships/image" Target="../media/image103.wmf"/><Relationship Id="rId15" Type="http://schemas.openxmlformats.org/officeDocument/2006/relationships/image" Target="../media/image108.wmf"/><Relationship Id="rId23" Type="http://schemas.openxmlformats.org/officeDocument/2006/relationships/image" Target="../media/image112.wmf"/><Relationship Id="rId28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112.bin"/><Relationship Id="rId19" Type="http://schemas.openxmlformats.org/officeDocument/2006/relationships/image" Target="../media/image110.wmf"/><Relationship Id="rId4" Type="http://schemas.openxmlformats.org/officeDocument/2006/relationships/oleObject" Target="../embeddings/oleObject109.bin"/><Relationship Id="rId9" Type="http://schemas.openxmlformats.org/officeDocument/2006/relationships/image" Target="../media/image105.wmf"/><Relationship Id="rId14" Type="http://schemas.openxmlformats.org/officeDocument/2006/relationships/oleObject" Target="../embeddings/oleObject114.bin"/><Relationship Id="rId22" Type="http://schemas.openxmlformats.org/officeDocument/2006/relationships/oleObject" Target="../embeddings/oleObject118.bin"/><Relationship Id="rId27" Type="http://schemas.openxmlformats.org/officeDocument/2006/relationships/image" Target="../media/image11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/>
              <a:t>Section 3.2 </a:t>
            </a:r>
            <a:br>
              <a:rPr lang="en-CA" dirty="0"/>
            </a:br>
            <a:r>
              <a:rPr lang="en-CA" dirty="0"/>
              <a:t>Converting Fractions and Decimals to Percentages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en-CA" dirty="0"/>
              <a:t>Common Fractions as Decimals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762000"/>
            <a:ext cx="8458200" cy="1432560"/>
          </a:xfrm>
        </p:spPr>
        <p:txBody>
          <a:bodyPr/>
          <a:lstStyle/>
          <a:p>
            <a:r>
              <a:rPr lang="en-CA" dirty="0"/>
              <a:t>Certain fractions are easy to convert to decimal form: </a:t>
            </a:r>
          </a:p>
          <a:p>
            <a:r>
              <a:rPr lang="en-CA" dirty="0"/>
              <a:t>When the denominator is 10, move the decimal in the numerator one digit to the left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600" y="2286001"/>
          <a:ext cx="1023938" cy="1220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330120" imgH="393480" progId="Equation.DSMT4">
                  <p:embed/>
                </p:oleObj>
              </mc:Choice>
              <mc:Fallback>
                <p:oleObj name="Equation" r:id="rId4" imgW="330120" imgH="393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1"/>
                        <a:ext cx="1023938" cy="12201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849438" y="2514600"/>
          <a:ext cx="622300" cy="807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26720" imgH="164880" progId="Equation.DSMT4">
                  <p:embed/>
                </p:oleObj>
              </mc:Choice>
              <mc:Fallback>
                <p:oleObj name="Equation" r:id="rId6" imgW="126720" imgH="1648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438" y="2514600"/>
                        <a:ext cx="622300" cy="8079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/>
          <p:nvPr/>
        </p:nvSpPr>
        <p:spPr>
          <a:xfrm>
            <a:off x="2319338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379538" y="2438400"/>
          <a:ext cx="5588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2438400"/>
                        <a:ext cx="5588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105151" y="2286000"/>
          <a:ext cx="1063625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342720" imgH="393480" progId="Equation.DSMT4">
                  <p:embed/>
                </p:oleObj>
              </mc:Choice>
              <mc:Fallback>
                <p:oleObj name="Equation" r:id="rId10" imgW="342720" imgH="393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1" y="2286000"/>
                        <a:ext cx="1063625" cy="1220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679950" y="2484438"/>
          <a:ext cx="5588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114120" imgH="177480" progId="Equation.DSMT4">
                  <p:embed/>
                </p:oleObj>
              </mc:Choice>
              <mc:Fallback>
                <p:oleObj name="Equation" r:id="rId12" imgW="11412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950" y="2484438"/>
                        <a:ext cx="5588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Oval 9"/>
          <p:cNvSpPr/>
          <p:nvPr/>
        </p:nvSpPr>
        <p:spPr>
          <a:xfrm>
            <a:off x="5270500" y="3048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148138" y="2468563"/>
          <a:ext cx="620712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126720" imgH="164880" progId="Equation.DSMT4">
                  <p:embed/>
                </p:oleObj>
              </mc:Choice>
              <mc:Fallback>
                <p:oleObj name="Equation" r:id="rId14" imgW="126720" imgH="1648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138" y="2468563"/>
                        <a:ext cx="620712" cy="808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5943600" y="2286000"/>
          <a:ext cx="1379537" cy="122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444240" imgH="393480" progId="Equation.DSMT4">
                  <p:embed/>
                </p:oleObj>
              </mc:Choice>
              <mc:Fallback>
                <p:oleObj name="Equation" r:id="rId16" imgW="444240" imgH="393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2286000"/>
                        <a:ext cx="1379537" cy="1220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7620000" y="2468562"/>
          <a:ext cx="620712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126720" imgH="164880" progId="Equation.DSMT4">
                  <p:embed/>
                </p:oleObj>
              </mc:Choice>
              <mc:Fallback>
                <p:oleObj name="Equation" r:id="rId18" imgW="126720" imgH="1648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2468562"/>
                        <a:ext cx="620712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/>
          <p:nvPr/>
        </p:nvSpPr>
        <p:spPr>
          <a:xfrm>
            <a:off x="8077200" y="3047999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7246937" y="2470149"/>
          <a:ext cx="496888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101520" imgH="164880" progId="Equation.DSMT4">
                  <p:embed/>
                </p:oleObj>
              </mc:Choice>
              <mc:Fallback>
                <p:oleObj name="Equation" r:id="rId20" imgW="101520" imgH="1648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6937" y="2470149"/>
                        <a:ext cx="496888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8128000" y="2482850"/>
          <a:ext cx="5588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114120" imgH="177480" progId="Equation.DSMT4">
                  <p:embed/>
                </p:oleObj>
              </mc:Choice>
              <mc:Fallback>
                <p:oleObj name="Equation" r:id="rId22" imgW="11412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0" y="2482850"/>
                        <a:ext cx="5588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198120" y="3627120"/>
            <a:ext cx="8458200" cy="18745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the denominator is 100, move the decimal in the numerator two digits to the left  </a:t>
            </a:r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</a:pPr>
            <a:r>
              <a:rPr lang="en-CA" sz="2400" dirty="0"/>
              <a:t>When the denominator is 1000, move the decimal in the numerator three digits to the left  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934720" y="5165725"/>
          <a:ext cx="1260475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4" imgW="406080" imgH="393480" progId="Equation.DSMT4">
                  <p:embed/>
                </p:oleObj>
              </mc:Choice>
              <mc:Fallback>
                <p:oleObj name="Equation" r:id="rId24" imgW="406080" imgH="393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4720" y="5165725"/>
                        <a:ext cx="1260475" cy="1220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3160078" y="5394960"/>
          <a:ext cx="622300" cy="8079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6" imgW="126720" imgH="164880" progId="Equation.DSMT4">
                  <p:embed/>
                </p:oleObj>
              </mc:Choice>
              <mc:Fallback>
                <p:oleObj name="Equation" r:id="rId26" imgW="126720" imgH="1648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0078" y="5394960"/>
                        <a:ext cx="622300" cy="8079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Oval 19"/>
          <p:cNvSpPr/>
          <p:nvPr/>
        </p:nvSpPr>
        <p:spPr>
          <a:xfrm>
            <a:off x="3629978" y="592836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2690178" y="5318760"/>
          <a:ext cx="5588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27" imgW="114120" imgH="177480" progId="Equation.DSMT4">
                  <p:embed/>
                </p:oleObj>
              </mc:Choice>
              <mc:Fallback>
                <p:oleObj name="Equation" r:id="rId27" imgW="11412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0178" y="5318760"/>
                        <a:ext cx="5588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4200525" y="5165725"/>
          <a:ext cx="1497013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28" imgW="482400" imgH="393480" progId="Equation.DSMT4">
                  <p:embed/>
                </p:oleObj>
              </mc:Choice>
              <mc:Fallback>
                <p:oleObj name="Equation" r:id="rId28" imgW="482400" imgH="39348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5165725"/>
                        <a:ext cx="1497013" cy="1220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6943770" y="5337089"/>
          <a:ext cx="5588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30" imgW="114120" imgH="177480" progId="Equation.DSMT4">
                  <p:embed/>
                </p:oleObj>
              </mc:Choice>
              <mc:Fallback>
                <p:oleObj name="Equation" r:id="rId30" imgW="114120" imgH="177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3770" y="5337089"/>
                        <a:ext cx="5588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Oval 23"/>
          <p:cNvSpPr/>
          <p:nvPr/>
        </p:nvSpPr>
        <p:spPr>
          <a:xfrm>
            <a:off x="7534320" y="5900651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6411958" y="5321214"/>
          <a:ext cx="620712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1" imgW="126720" imgH="164880" progId="Equation.DSMT4">
                  <p:embed/>
                </p:oleObj>
              </mc:Choice>
              <mc:Fallback>
                <p:oleObj name="Equation" r:id="rId31" imgW="126720" imgH="16488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958" y="5321214"/>
                        <a:ext cx="620712" cy="808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2232978" y="5328459"/>
          <a:ext cx="5588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2" imgW="114120" imgH="177480" progId="Equation.DSMT4">
                  <p:embed/>
                </p:oleObj>
              </mc:Choice>
              <mc:Fallback>
                <p:oleObj name="Equation" r:id="rId32" imgW="114120" imgH="177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2978" y="5328459"/>
                        <a:ext cx="5588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5599633" y="5328461"/>
          <a:ext cx="5588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3" imgW="114120" imgH="177480" progId="Equation.DSMT4">
                  <p:embed/>
                </p:oleObj>
              </mc:Choice>
              <mc:Fallback>
                <p:oleObj name="Equation" r:id="rId33" imgW="114120" imgH="1774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633" y="5328461"/>
                        <a:ext cx="5588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6015273" y="5335389"/>
          <a:ext cx="5588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34" imgW="114120" imgH="177480" progId="Equation.DSMT4">
                  <p:embed/>
                </p:oleObj>
              </mc:Choice>
              <mc:Fallback>
                <p:oleObj name="Equation" r:id="rId34" imgW="114120" imgH="177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5273" y="5335389"/>
                        <a:ext cx="5588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Arc 28"/>
          <p:cNvSpPr/>
          <p:nvPr/>
        </p:nvSpPr>
        <p:spPr>
          <a:xfrm>
            <a:off x="1960418" y="3034146"/>
            <a:ext cx="401782" cy="263236"/>
          </a:xfrm>
          <a:prstGeom prst="arc">
            <a:avLst>
              <a:gd name="adj1" fmla="val 109102"/>
              <a:gd name="adj2" fmla="val 10844642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Arc 29"/>
          <p:cNvSpPr/>
          <p:nvPr/>
        </p:nvSpPr>
        <p:spPr>
          <a:xfrm>
            <a:off x="4731325" y="3020292"/>
            <a:ext cx="568037" cy="304799"/>
          </a:xfrm>
          <a:prstGeom prst="arc">
            <a:avLst>
              <a:gd name="adj1" fmla="val 109102"/>
              <a:gd name="adj2" fmla="val 10844642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1" name="Arc 30"/>
          <p:cNvSpPr/>
          <p:nvPr/>
        </p:nvSpPr>
        <p:spPr>
          <a:xfrm>
            <a:off x="7744689" y="2999510"/>
            <a:ext cx="367148" cy="290945"/>
          </a:xfrm>
          <a:prstGeom prst="arc">
            <a:avLst>
              <a:gd name="adj1" fmla="val 109102"/>
              <a:gd name="adj2" fmla="val 10844642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Arc 31"/>
          <p:cNvSpPr/>
          <p:nvPr/>
        </p:nvSpPr>
        <p:spPr>
          <a:xfrm>
            <a:off x="2809504" y="5861711"/>
            <a:ext cx="401782" cy="263236"/>
          </a:xfrm>
          <a:prstGeom prst="arc">
            <a:avLst>
              <a:gd name="adj1" fmla="val 109102"/>
              <a:gd name="adj2" fmla="val 10844642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3" name="Arc 32"/>
          <p:cNvSpPr/>
          <p:nvPr/>
        </p:nvSpPr>
        <p:spPr>
          <a:xfrm>
            <a:off x="3216729" y="5883482"/>
            <a:ext cx="440871" cy="250618"/>
          </a:xfrm>
          <a:prstGeom prst="arc">
            <a:avLst>
              <a:gd name="adj1" fmla="val 109102"/>
              <a:gd name="adj2" fmla="val 10844642"/>
            </a:avLst>
          </a:prstGeom>
          <a:ln>
            <a:solidFill>
              <a:srgbClr val="0070C0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4" name="Arc 33"/>
          <p:cNvSpPr/>
          <p:nvPr/>
        </p:nvSpPr>
        <p:spPr>
          <a:xfrm>
            <a:off x="6086829" y="5826877"/>
            <a:ext cx="401782" cy="263236"/>
          </a:xfrm>
          <a:prstGeom prst="arc">
            <a:avLst>
              <a:gd name="adj1" fmla="val 109102"/>
              <a:gd name="adj2" fmla="val 10844642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5" name="Arc 34"/>
          <p:cNvSpPr/>
          <p:nvPr/>
        </p:nvSpPr>
        <p:spPr>
          <a:xfrm>
            <a:off x="6494054" y="5848648"/>
            <a:ext cx="440871" cy="250618"/>
          </a:xfrm>
          <a:prstGeom prst="arc">
            <a:avLst>
              <a:gd name="adj1" fmla="val 109102"/>
              <a:gd name="adj2" fmla="val 10844642"/>
            </a:avLst>
          </a:prstGeom>
          <a:ln>
            <a:solidFill>
              <a:srgbClr val="0070C0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6" name="Arc 35"/>
          <p:cNvSpPr/>
          <p:nvPr/>
        </p:nvSpPr>
        <p:spPr>
          <a:xfrm>
            <a:off x="6930934" y="5858808"/>
            <a:ext cx="628106" cy="267672"/>
          </a:xfrm>
          <a:prstGeom prst="arc">
            <a:avLst>
              <a:gd name="adj1" fmla="val 109102"/>
              <a:gd name="adj2" fmla="val 10844642"/>
            </a:avLst>
          </a:prstGeom>
          <a:ln>
            <a:solidFill>
              <a:srgbClr val="0070C0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5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 L -0.04635 0.0011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 L -0.06598 0.00787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" y="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4167 0.00602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2.59259E-6 L -0.09862 0.00324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000"/>
                            </p:stCondLst>
                            <p:childTnLst>
                              <p:par>
                                <p:cTn id="1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1000"/>
                            </p:stCondLst>
                            <p:childTnLst>
                              <p:par>
                                <p:cTn id="1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-0.16372 0.00695 " pathEditMode="relative" rAng="0" ptsTypes="AA">
                                      <p:cBhvr>
                                        <p:cTn id="16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" y="3"/>
                                    </p:animMotion>
                                  </p:childTnLst>
                                </p:cTn>
                              </p:par>
                              <p:par>
                                <p:cTn id="1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0" grpId="0" animBg="1"/>
      <p:bldP spid="10" grpId="1" animBg="1"/>
      <p:bldP spid="14" grpId="0" animBg="1"/>
      <p:bldP spid="14" grpId="1" animBg="1"/>
      <p:bldP spid="20" grpId="0" animBg="1"/>
      <p:bldP spid="20" grpId="1" animBg="1"/>
      <p:bldP spid="24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7640" y="106680"/>
            <a:ext cx="8549640" cy="5059680"/>
          </a:xfrm>
        </p:spPr>
        <p:txBody>
          <a:bodyPr>
            <a:normAutofit/>
          </a:bodyPr>
          <a:lstStyle/>
          <a:p>
            <a:r>
              <a:rPr lang="en-CA" dirty="0"/>
              <a:t>When the denominator is 4, the decimal form will be a multiple of 0.25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/>
              <a:t>When the denominator is 5, the decimal form will be a multiple of 0.20</a:t>
            </a:r>
          </a:p>
          <a:p>
            <a:endParaRPr lang="en-CA" dirty="0"/>
          </a:p>
          <a:p>
            <a:endParaRPr lang="en-CA" dirty="0"/>
          </a:p>
          <a:p>
            <a:endParaRPr lang="en-CA" sz="1200" dirty="0"/>
          </a:p>
          <a:p>
            <a:r>
              <a:rPr lang="en-CA" dirty="0"/>
              <a:t>When the denominator is 9, 99, or 999 the decimal form will be a repetition of the numerator</a:t>
            </a:r>
          </a:p>
          <a:p>
            <a:endParaRPr lang="en-CA" dirty="0"/>
          </a:p>
          <a:p>
            <a:endParaRPr lang="en-CA" dirty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82880" y="114300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266400" imgH="393480" progId="Equation.DSMT4">
                  <p:embed/>
                </p:oleObj>
              </mc:Choice>
              <mc:Fallback>
                <p:oleObj name="Equation" r:id="rId4" imgW="266400" imgH="393480" progId="Equation.DSMT4">
                  <p:embed/>
                  <p:pic>
                    <p:nvPicPr>
                      <p:cNvPr id="184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" y="114300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874520" y="117348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266400" imgH="393480" progId="Equation.DSMT4">
                  <p:embed/>
                </p:oleObj>
              </mc:Choice>
              <mc:Fallback>
                <p:oleObj name="Equation" r:id="rId6" imgW="266400" imgH="39348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520" y="117348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627120" y="118872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266400" imgH="393480" progId="Equation.DSMT4">
                  <p:embed/>
                </p:oleObj>
              </mc:Choice>
              <mc:Fallback>
                <p:oleObj name="Equation" r:id="rId8" imgW="266400" imgH="39348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120" y="118872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5425440" y="121920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266400" imgH="393480" progId="Equation.DSMT4">
                  <p:embed/>
                </p:oleObj>
              </mc:Choice>
              <mc:Fallback>
                <p:oleObj name="Equation" r:id="rId10" imgW="266400" imgH="39348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5440" y="121920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72110" y="313944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266400" imgH="393480" progId="Equation.DSMT4">
                  <p:embed/>
                </p:oleObj>
              </mc:Choice>
              <mc:Fallback>
                <p:oleObj name="Equation" r:id="rId12" imgW="266400" imgH="39348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" y="313944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2277110" y="313944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266400" imgH="393480" progId="Equation.DSMT4">
                  <p:embed/>
                </p:oleObj>
              </mc:Choice>
              <mc:Fallback>
                <p:oleObj name="Equation" r:id="rId14" imgW="266400" imgH="39348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7110" y="313944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4182110" y="313944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266400" imgH="393480" progId="Equation.DSMT4">
                  <p:embed/>
                </p:oleObj>
              </mc:Choice>
              <mc:Fallback>
                <p:oleObj name="Equation" r:id="rId16" imgW="266400" imgH="39348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110" y="313944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6102350" y="315468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266400" imgH="393480" progId="Equation.DSMT4">
                  <p:embed/>
                </p:oleObj>
              </mc:Choice>
              <mc:Fallback>
                <p:oleObj name="Equation" r:id="rId18" imgW="266400" imgH="3934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350" y="315468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056120" y="120396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266400" imgH="393480" progId="Equation.DSMT4">
                  <p:embed/>
                </p:oleObj>
              </mc:Choice>
              <mc:Fallback>
                <p:oleObj name="Equation" r:id="rId20" imgW="266400" imgH="393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120" y="120396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746125" y="1401763"/>
          <a:ext cx="7318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304560" imgH="177480" progId="Equation.DSMT4">
                  <p:embed/>
                </p:oleObj>
              </mc:Choice>
              <mc:Fallback>
                <p:oleObj name="Equation" r:id="rId22" imgW="304560" imgH="1774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125" y="1401763"/>
                        <a:ext cx="73183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2468245" y="1431925"/>
          <a:ext cx="1097915" cy="373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520560" imgH="177480" progId="Equation.DSMT4">
                  <p:embed/>
                </p:oleObj>
              </mc:Choice>
              <mc:Fallback>
                <p:oleObj name="Equation" r:id="rId24" imgW="520560" imgH="17748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245" y="1431925"/>
                        <a:ext cx="1097915" cy="373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2501900" y="1394562"/>
          <a:ext cx="606028" cy="4720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228600" imgH="177480" progId="Equation.DSMT4">
                  <p:embed/>
                </p:oleObj>
              </mc:Choice>
              <mc:Fallback>
                <p:oleObj name="Equation" r:id="rId26" imgW="228600" imgH="17748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394562"/>
                        <a:ext cx="606028" cy="47202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4234180" y="1477963"/>
          <a:ext cx="1071563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507960" imgH="177480" progId="Equation.DSMT4">
                  <p:embed/>
                </p:oleObj>
              </mc:Choice>
              <mc:Fallback>
                <p:oleObj name="Equation" r:id="rId28" imgW="507960" imgH="17748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4180" y="1477963"/>
                        <a:ext cx="1071563" cy="373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4266882" y="1410118"/>
          <a:ext cx="808037" cy="472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304560" imgH="177480" progId="Equation.DSMT4">
                  <p:embed/>
                </p:oleObj>
              </mc:Choice>
              <mc:Fallback>
                <p:oleObj name="Equation" r:id="rId30" imgW="304560" imgH="17748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6882" y="1410118"/>
                        <a:ext cx="808037" cy="4720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/>
        </p:nvGraphicFramePr>
        <p:xfrm>
          <a:off x="6031548" y="1492250"/>
          <a:ext cx="1071562" cy="374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2" imgW="507960" imgH="177480" progId="Equation.DSMT4">
                  <p:embed/>
                </p:oleObj>
              </mc:Choice>
              <mc:Fallback>
                <p:oleObj name="Equation" r:id="rId32" imgW="507960" imgH="177480" progId="Equation.DSMT4">
                  <p:embed/>
                  <p:pic>
                    <p:nvPicPr>
                      <p:cNvPr id="1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1548" y="1492250"/>
                        <a:ext cx="1071562" cy="374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5985509" y="1397834"/>
          <a:ext cx="919945" cy="559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291960" imgH="177480" progId="Equation.DSMT4">
                  <p:embed/>
                </p:oleObj>
              </mc:Choice>
              <mc:Fallback>
                <p:oleObj name="Equation" r:id="rId34" imgW="291960" imgH="177480" progId="Equation.DSMT4">
                  <p:embed/>
                  <p:pic>
                    <p:nvPicPr>
                      <p:cNvPr id="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5509" y="1397834"/>
                        <a:ext cx="919945" cy="5595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/>
        </p:nvGraphicFramePr>
        <p:xfrm>
          <a:off x="7726045" y="1477645"/>
          <a:ext cx="1097915" cy="373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6" imgW="520560" imgH="177480" progId="Equation.DSMT4">
                  <p:embed/>
                </p:oleObj>
              </mc:Choice>
              <mc:Fallback>
                <p:oleObj name="Equation" r:id="rId36" imgW="520560" imgH="17748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6045" y="1477645"/>
                        <a:ext cx="1097915" cy="373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7708265" y="1398469"/>
          <a:ext cx="917575" cy="5595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8" imgW="291960" imgH="177480" progId="Equation.DSMT4">
                  <p:embed/>
                </p:oleObj>
              </mc:Choice>
              <mc:Fallback>
                <p:oleObj name="Equation" r:id="rId38" imgW="291960" imgH="177480" progId="Equation.DSMT4">
                  <p:embed/>
                  <p:pic>
                    <p:nvPicPr>
                      <p:cNvPr id="2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265" y="1398469"/>
                        <a:ext cx="917575" cy="55955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944245" y="3398203"/>
          <a:ext cx="7318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40" imgW="304560" imgH="177480" progId="Equation.DSMT4">
                  <p:embed/>
                </p:oleObj>
              </mc:Choice>
              <mc:Fallback>
                <p:oleObj name="Equation" r:id="rId40" imgW="304560" imgH="177480" progId="Equation.DSMT4">
                  <p:embed/>
                  <p:pic>
                    <p:nvPicPr>
                      <p:cNvPr id="2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245" y="3398203"/>
                        <a:ext cx="73183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2864485" y="3397885"/>
          <a:ext cx="1097915" cy="373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2" imgW="520560" imgH="177480" progId="Equation.DSMT4">
                  <p:embed/>
                </p:oleObj>
              </mc:Choice>
              <mc:Fallback>
                <p:oleObj name="Equation" r:id="rId42" imgW="520560" imgH="177480" progId="Equation.DSMT4">
                  <p:embed/>
                  <p:pic>
                    <p:nvPicPr>
                      <p:cNvPr id="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4485" y="3397885"/>
                        <a:ext cx="1097915" cy="373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2843213" y="3345180"/>
          <a:ext cx="808037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4" imgW="304560" imgH="177480" progId="Equation.DSMT4">
                  <p:embed/>
                </p:oleObj>
              </mc:Choice>
              <mc:Fallback>
                <p:oleObj name="Equation" r:id="rId44" imgW="304560" imgH="177480" progId="Equation.DSMT4">
                  <p:embed/>
                  <p:pic>
                    <p:nvPicPr>
                      <p:cNvPr id="2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345180"/>
                        <a:ext cx="808037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/>
          <p:cNvGraphicFramePr>
            <a:graphicFrameLocks noChangeAspect="1"/>
          </p:cNvGraphicFramePr>
          <p:nvPr/>
        </p:nvGraphicFramePr>
        <p:xfrm>
          <a:off x="4813300" y="3429000"/>
          <a:ext cx="106997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6" imgW="507960" imgH="177480" progId="Equation.DSMT4">
                  <p:embed/>
                </p:oleObj>
              </mc:Choice>
              <mc:Fallback>
                <p:oleObj name="Equation" r:id="rId46" imgW="507960" imgH="177480" progId="Equation.DSMT4">
                  <p:embed/>
                  <p:pic>
                    <p:nvPicPr>
                      <p:cNvPr id="2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3429000"/>
                        <a:ext cx="1069975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4778693" y="3375660"/>
          <a:ext cx="808037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8" imgW="304560" imgH="177480" progId="Equation.DSMT4">
                  <p:embed/>
                </p:oleObj>
              </mc:Choice>
              <mc:Fallback>
                <p:oleObj name="Equation" r:id="rId48" imgW="304560" imgH="17748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693" y="3375660"/>
                        <a:ext cx="808037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/>
        </p:nvGraphicFramePr>
        <p:xfrm>
          <a:off x="6750685" y="3443605"/>
          <a:ext cx="1097915" cy="373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50" imgW="520560" imgH="177480" progId="Equation.DSMT4">
                  <p:embed/>
                </p:oleObj>
              </mc:Choice>
              <mc:Fallback>
                <p:oleObj name="Equation" r:id="rId50" imgW="520560" imgH="177480" progId="Equation.DSMT4">
                  <p:embed/>
                  <p:pic>
                    <p:nvPicPr>
                      <p:cNvPr id="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0685" y="3443605"/>
                        <a:ext cx="1097915" cy="3734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6729413" y="3390900"/>
          <a:ext cx="808037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52" imgW="304560" imgH="177480" progId="Equation.DSMT4">
                  <p:embed/>
                </p:oleObj>
              </mc:Choice>
              <mc:Fallback>
                <p:oleObj name="Equation" r:id="rId52" imgW="304560" imgH="17748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413" y="3390900"/>
                        <a:ext cx="808037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/>
        </p:nvGraphicFramePr>
        <p:xfrm>
          <a:off x="341630" y="492252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4" imgW="266400" imgH="393480" progId="Equation.DSMT4">
                  <p:embed/>
                </p:oleObj>
              </mc:Choice>
              <mc:Fallback>
                <p:oleObj name="Equation" r:id="rId54" imgW="266400" imgH="39348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30" y="492252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/>
        </p:nvGraphicFramePr>
        <p:xfrm>
          <a:off x="2246630" y="492252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56" imgW="266400" imgH="393480" progId="Equation.DSMT4">
                  <p:embed/>
                </p:oleObj>
              </mc:Choice>
              <mc:Fallback>
                <p:oleObj name="Equation" r:id="rId56" imgW="266400" imgH="393480" progId="Equation.DSMT4">
                  <p:embed/>
                  <p:pic>
                    <p:nvPicPr>
                      <p:cNvPr id="2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6630" y="492252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/>
        </p:nvGraphicFramePr>
        <p:xfrm>
          <a:off x="4151630" y="492252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8" imgW="266400" imgH="393480" progId="Equation.DSMT4">
                  <p:embed/>
                </p:oleObj>
              </mc:Choice>
              <mc:Fallback>
                <p:oleObj name="Equation" r:id="rId58" imgW="266400" imgH="393480" progId="Equation.DSMT4">
                  <p:embed/>
                  <p:pic>
                    <p:nvPicPr>
                      <p:cNvPr id="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1630" y="492252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6102350" y="4892040"/>
          <a:ext cx="640159" cy="94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60" imgW="266400" imgH="393480" progId="Equation.DSMT4">
                  <p:embed/>
                </p:oleObj>
              </mc:Choice>
              <mc:Fallback>
                <p:oleObj name="Equation" r:id="rId60" imgW="266400" imgH="393480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2350" y="4892040"/>
                        <a:ext cx="640159" cy="94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228918" y="5898198"/>
          <a:ext cx="822325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62" imgW="342720" imgH="393480" progId="Equation.DSMT4">
                  <p:embed/>
                </p:oleObj>
              </mc:Choice>
              <mc:Fallback>
                <p:oleObj name="Equation" r:id="rId62" imgW="342720" imgH="39348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918" y="5898198"/>
                        <a:ext cx="822325" cy="94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2155825" y="5807075"/>
          <a:ext cx="82232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64" imgW="342720" imgH="393480" progId="Equation.DSMT4">
                  <p:embed/>
                </p:oleObj>
              </mc:Choice>
              <mc:Fallback>
                <p:oleObj name="Equation" r:id="rId64" imgW="342720" imgH="39348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5" y="5807075"/>
                        <a:ext cx="822325" cy="944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4014470" y="5807075"/>
          <a:ext cx="1006475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66" imgW="419040" imgH="393480" progId="Equation.DSMT4">
                  <p:embed/>
                </p:oleObj>
              </mc:Choice>
              <mc:Fallback>
                <p:oleObj name="Equation" r:id="rId66" imgW="419040" imgH="393480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470" y="5807075"/>
                        <a:ext cx="1006475" cy="944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6163628" y="5775325"/>
          <a:ext cx="1004887" cy="946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68" imgW="419040" imgH="393480" progId="Equation.DSMT4">
                  <p:embed/>
                </p:oleObj>
              </mc:Choice>
              <mc:Fallback>
                <p:oleObj name="Equation" r:id="rId68" imgW="419040" imgH="393480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3628" y="5775325"/>
                        <a:ext cx="1004887" cy="946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957580" y="5096193"/>
          <a:ext cx="10699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70" imgW="507960" imgH="215640" progId="Equation.DSMT4">
                  <p:embed/>
                </p:oleObj>
              </mc:Choice>
              <mc:Fallback>
                <p:oleObj name="Equation" r:id="rId70" imgW="507960" imgH="21564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580" y="5096193"/>
                        <a:ext cx="106997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1045210" y="5040630"/>
          <a:ext cx="809625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72" imgW="304560" imgH="215640" progId="Equation.DSMT4">
                  <p:embed/>
                </p:oleObj>
              </mc:Choice>
              <mc:Fallback>
                <p:oleObj name="Equation" r:id="rId72" imgW="304560" imgH="215640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5210" y="5040630"/>
                        <a:ext cx="809625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2868295" y="5126673"/>
          <a:ext cx="11509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74" imgW="545760" imgH="215640" progId="Equation.DSMT4">
                  <p:embed/>
                </p:oleObj>
              </mc:Choice>
              <mc:Fallback>
                <p:oleObj name="Equation" r:id="rId74" imgW="545760" imgH="215640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295" y="5126673"/>
                        <a:ext cx="115093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2840673" y="5071110"/>
          <a:ext cx="8763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76" imgW="330120" imgH="215640" progId="Equation.DSMT4">
                  <p:embed/>
                </p:oleObj>
              </mc:Choice>
              <mc:Fallback>
                <p:oleObj name="Equation" r:id="rId76" imgW="330120" imgH="215640" progId="Equation.DSMT4">
                  <p:embed/>
                  <p:pic>
                    <p:nvPicPr>
                      <p:cNvPr id="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673" y="5071110"/>
                        <a:ext cx="876300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4816158" y="5126990"/>
          <a:ext cx="109696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78" imgW="520560" imgH="215640" progId="Equation.DSMT4">
                  <p:embed/>
                </p:oleObj>
              </mc:Choice>
              <mc:Fallback>
                <p:oleObj name="Equation" r:id="rId78" imgW="520560" imgH="215640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158" y="5126990"/>
                        <a:ext cx="1096962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4778375" y="5056188"/>
          <a:ext cx="84296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80" imgW="317160" imgH="215640" progId="Equation.DSMT4">
                  <p:embed/>
                </p:oleObj>
              </mc:Choice>
              <mc:Fallback>
                <p:oleObj name="Equation" r:id="rId80" imgW="317160" imgH="215640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75" y="5056188"/>
                        <a:ext cx="842963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/>
        </p:nvGraphicFramePr>
        <p:xfrm>
          <a:off x="6924992" y="5026025"/>
          <a:ext cx="87788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82" imgW="330120" imgH="215640" progId="Equation.DSMT4">
                  <p:embed/>
                </p:oleObj>
              </mc:Choice>
              <mc:Fallback>
                <p:oleObj name="Equation" r:id="rId82" imgW="330120" imgH="215640" progId="Equation.DSMT4">
                  <p:embed/>
                  <p:pic>
                    <p:nvPicPr>
                      <p:cNvPr id="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4992" y="5026025"/>
                        <a:ext cx="877888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/>
        </p:nvGraphicFramePr>
        <p:xfrm>
          <a:off x="1055370" y="6131878"/>
          <a:ext cx="93662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84" imgW="444240" imgH="215640" progId="Equation.DSMT4">
                  <p:embed/>
                </p:oleObj>
              </mc:Choice>
              <mc:Fallback>
                <p:oleObj name="Equation" r:id="rId84" imgW="444240" imgH="215640" progId="Equation.DSMT4">
                  <p:embed/>
                  <p:pic>
                    <p:nvPicPr>
                      <p:cNvPr id="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370" y="6131878"/>
                        <a:ext cx="93662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/>
        </p:nvGraphicFramePr>
        <p:xfrm>
          <a:off x="1171892" y="6086793"/>
          <a:ext cx="741363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1" name="Equation" r:id="rId86" imgW="279360" imgH="215640" progId="Equation.DSMT4">
                  <p:embed/>
                </p:oleObj>
              </mc:Choice>
              <mc:Fallback>
                <p:oleObj name="Equation" r:id="rId86" imgW="279360" imgH="215640" progId="Equation.DSMT4">
                  <p:embed/>
                  <p:pic>
                    <p:nvPicPr>
                      <p:cNvPr id="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1892" y="6086793"/>
                        <a:ext cx="741363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/>
        </p:nvGraphicFramePr>
        <p:xfrm>
          <a:off x="2927350" y="6040755"/>
          <a:ext cx="11239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2" name="Equation" r:id="rId88" imgW="533160" imgH="215640" progId="Equation.DSMT4">
                  <p:embed/>
                </p:oleObj>
              </mc:Choice>
              <mc:Fallback>
                <p:oleObj name="Equation" r:id="rId88" imgW="533160" imgH="215640" progId="Equation.DSMT4">
                  <p:embed/>
                  <p:pic>
                    <p:nvPicPr>
                      <p:cNvPr id="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7350" y="6040755"/>
                        <a:ext cx="11239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/>
        </p:nvGraphicFramePr>
        <p:xfrm>
          <a:off x="2985453" y="5994718"/>
          <a:ext cx="7747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3" name="Equation" r:id="rId90" imgW="291960" imgH="215640" progId="Equation.DSMT4">
                  <p:embed/>
                </p:oleObj>
              </mc:Choice>
              <mc:Fallback>
                <p:oleObj name="Equation" r:id="rId90" imgW="291960" imgH="215640" progId="Equation.DSMT4">
                  <p:embed/>
                  <p:pic>
                    <p:nvPicPr>
                      <p:cNvPr id="4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5453" y="5994718"/>
                        <a:ext cx="774700" cy="573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/>
        </p:nvGraphicFramePr>
        <p:xfrm>
          <a:off x="4921250" y="6055678"/>
          <a:ext cx="13112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4" name="Equation" r:id="rId92" imgW="622080" imgH="215640" progId="Equation.DSMT4">
                  <p:embed/>
                </p:oleObj>
              </mc:Choice>
              <mc:Fallback>
                <p:oleObj name="Equation" r:id="rId92" imgW="622080" imgH="215640" progId="Equation.DSMT4">
                  <p:embed/>
                  <p:pic>
                    <p:nvPicPr>
                      <p:cNvPr id="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6055678"/>
                        <a:ext cx="131127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/>
        </p:nvGraphicFramePr>
        <p:xfrm>
          <a:off x="4879975" y="5994400"/>
          <a:ext cx="10112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5" name="Equation" r:id="rId94" imgW="380880" imgH="215640" progId="Equation.DSMT4">
                  <p:embed/>
                </p:oleObj>
              </mc:Choice>
              <mc:Fallback>
                <p:oleObj name="Equation" r:id="rId94" imgW="380880" imgH="215640" progId="Equation.DSMT4">
                  <p:embed/>
                  <p:pic>
                    <p:nvPicPr>
                      <p:cNvPr id="4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975" y="5994400"/>
                        <a:ext cx="1011238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/>
        </p:nvGraphicFramePr>
        <p:xfrm>
          <a:off x="7207250" y="6040438"/>
          <a:ext cx="13112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Equation" r:id="rId96" imgW="622080" imgH="215640" progId="Equation.DSMT4">
                  <p:embed/>
                </p:oleObj>
              </mc:Choice>
              <mc:Fallback>
                <p:oleObj name="Equation" r:id="rId96" imgW="622080" imgH="215640" progId="Equation.DSMT4">
                  <p:embed/>
                  <p:pic>
                    <p:nvPicPr>
                      <p:cNvPr id="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0" y="6040438"/>
                        <a:ext cx="1311275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/>
        </p:nvGraphicFramePr>
        <p:xfrm>
          <a:off x="7165975" y="5979160"/>
          <a:ext cx="1011238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7" name="Equation" r:id="rId98" imgW="380880" imgH="215640" progId="Equation.DSMT4">
                  <p:embed/>
                </p:oleObj>
              </mc:Choice>
              <mc:Fallback>
                <p:oleObj name="Equation" r:id="rId98" imgW="380880" imgH="215640" progId="Equation.DSMT4">
                  <p:embed/>
                  <p:pic>
                    <p:nvPicPr>
                      <p:cNvPr id="5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5975" y="5979160"/>
                        <a:ext cx="1011238" cy="573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"/>
          <p:cNvGraphicFramePr>
            <a:graphicFrameLocks noChangeAspect="1"/>
          </p:cNvGraphicFramePr>
          <p:nvPr/>
        </p:nvGraphicFramePr>
        <p:xfrm>
          <a:off x="6801803" y="5080953"/>
          <a:ext cx="11493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8" name="Equation" r:id="rId100" imgW="545760" imgH="215640" progId="Equation.DSMT4">
                  <p:embed/>
                </p:oleObj>
              </mc:Choice>
              <mc:Fallback>
                <p:oleObj name="Equation" r:id="rId100" imgW="545760" imgH="215640" progId="Equation.DSMT4">
                  <p:embed/>
                  <p:pic>
                    <p:nvPicPr>
                      <p:cNvPr id="5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1803" y="5080953"/>
                        <a:ext cx="11493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102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91500" cy="550862"/>
          </a:xfrm>
        </p:spPr>
        <p:txBody>
          <a:bodyPr/>
          <a:lstStyle/>
          <a:p>
            <a:r>
              <a:rPr lang="en-CA" dirty="0"/>
              <a:t>Converting Decimals to Percentages: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42900" y="1003300"/>
            <a:ext cx="8359140" cy="3690620"/>
          </a:xfrm>
        </p:spPr>
        <p:txBody>
          <a:bodyPr>
            <a:normAutofit/>
          </a:bodyPr>
          <a:lstStyle/>
          <a:p>
            <a:r>
              <a:rPr lang="en-CA" dirty="0"/>
              <a:t>When converting a decimal into a percentage, move the decimal two digits to the right</a:t>
            </a:r>
          </a:p>
          <a:p>
            <a:r>
              <a:rPr lang="en-CA" dirty="0"/>
              <a:t>This is because “1” is equal to 100%</a:t>
            </a:r>
          </a:p>
          <a:p>
            <a:r>
              <a:rPr lang="en-CA" dirty="0"/>
              <a:t>When you multiply a number by 1, it is the same as multiplying by 100%</a:t>
            </a:r>
          </a:p>
          <a:p>
            <a:r>
              <a:rPr lang="en-CA" dirty="0"/>
              <a:t>Multiplying by 0.5, is the same as 50%</a:t>
            </a:r>
          </a:p>
          <a:p>
            <a:r>
              <a:rPr lang="en-CA" dirty="0"/>
              <a:t>If you convert a percentage back to decimal form, just move the decimal to digits to the left</a:t>
            </a:r>
          </a:p>
          <a:p>
            <a:endParaRPr lang="en-CA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84332" y="4465916"/>
          <a:ext cx="1255894" cy="532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419040" imgH="177480" progId="Equation.DSMT4">
                  <p:embed/>
                </p:oleObj>
              </mc:Choice>
              <mc:Fallback>
                <p:oleObj name="Equation" r:id="rId4" imgW="41904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32" y="4465916"/>
                        <a:ext cx="1255894" cy="5328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382078" y="4496983"/>
          <a:ext cx="1179821" cy="5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393480" imgH="177480" progId="Equation.DSMT4">
                  <p:embed/>
                </p:oleObj>
              </mc:Choice>
              <mc:Fallback>
                <p:oleObj name="Equation" r:id="rId6" imgW="39348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078" y="4496983"/>
                        <a:ext cx="1179821" cy="5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4332" y="5197436"/>
          <a:ext cx="1255894" cy="5328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419040" imgH="177480" progId="Equation.DSMT4">
                  <p:embed/>
                </p:oleObj>
              </mc:Choice>
              <mc:Fallback>
                <p:oleObj name="Equation" r:id="rId8" imgW="41904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32" y="5197436"/>
                        <a:ext cx="1255894" cy="5328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382078" y="5228503"/>
          <a:ext cx="1179821" cy="5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393480" imgH="177480" progId="Equation.DSMT4">
                  <p:embed/>
                </p:oleObj>
              </mc:Choice>
              <mc:Fallback>
                <p:oleObj name="Equation" r:id="rId10" imgW="39348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078" y="5228503"/>
                        <a:ext cx="1179821" cy="5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50814" y="5958834"/>
          <a:ext cx="1292832" cy="533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431640" imgH="177480" progId="Equation.DSMT4">
                  <p:embed/>
                </p:oleObj>
              </mc:Choice>
              <mc:Fallback>
                <p:oleObj name="Equation" r:id="rId12" imgW="43164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4" y="5958834"/>
                        <a:ext cx="1292832" cy="5334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347788" y="5975263"/>
          <a:ext cx="1217492" cy="5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406080" imgH="177480" progId="Equation.DSMT4">
                  <p:embed/>
                </p:oleObj>
              </mc:Choice>
              <mc:Fallback>
                <p:oleObj name="Equation" r:id="rId14" imgW="40608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788" y="5975263"/>
                        <a:ext cx="1217492" cy="5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198496" y="4511034"/>
          <a:ext cx="1292832" cy="533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431640" imgH="177480" progId="Equation.DSMT4">
                  <p:embed/>
                </p:oleObj>
              </mc:Choice>
              <mc:Fallback>
                <p:oleObj name="Equation" r:id="rId16" imgW="43164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8496" y="4511034"/>
                        <a:ext cx="1292832" cy="5334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514533" y="4542703"/>
          <a:ext cx="989965" cy="5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330120" imgH="177480" progId="Equation.DSMT4">
                  <p:embed/>
                </p:oleObj>
              </mc:Choice>
              <mc:Fallback>
                <p:oleObj name="Equation" r:id="rId18" imgW="330120" imgH="17748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533" y="4542703"/>
                        <a:ext cx="989965" cy="531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971165" y="5242872"/>
          <a:ext cx="1521865" cy="533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507960" imgH="177480" progId="Equation.DSMT4">
                  <p:embed/>
                </p:oleObj>
              </mc:Choice>
              <mc:Fallback>
                <p:oleObj name="Equation" r:id="rId20" imgW="50796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165" y="5242872"/>
                        <a:ext cx="1521865" cy="5334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4445318" y="5249545"/>
          <a:ext cx="129381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431640" imgH="177480" progId="Equation.DSMT4">
                  <p:embed/>
                </p:oleObj>
              </mc:Choice>
              <mc:Fallback>
                <p:oleObj name="Equation" r:id="rId22" imgW="43164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318" y="5249545"/>
                        <a:ext cx="1293812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472498" y="6004872"/>
          <a:ext cx="1063799" cy="533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355320" imgH="177480" progId="Equation.DSMT4">
                  <p:embed/>
                </p:oleObj>
              </mc:Choice>
              <mc:Fallback>
                <p:oleObj name="Equation" r:id="rId24" imgW="35532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2498" y="6004872"/>
                        <a:ext cx="1063799" cy="5334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520883" y="6005426"/>
          <a:ext cx="950788" cy="531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317160" imgH="177480" progId="Equation.DSMT4">
                  <p:embed/>
                </p:oleObj>
              </mc:Choice>
              <mc:Fallback>
                <p:oleObj name="Equation" r:id="rId26" imgW="31716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0883" y="6005426"/>
                        <a:ext cx="950788" cy="5318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6176963" y="4525645"/>
          <a:ext cx="15192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507960" imgH="177480" progId="Equation.DSMT4">
                  <p:embed/>
                </p:oleObj>
              </mc:Choice>
              <mc:Fallback>
                <p:oleObj name="Equation" r:id="rId28" imgW="50796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6963" y="4525645"/>
                        <a:ext cx="1519237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7670483" y="4542155"/>
          <a:ext cx="1103312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368280" imgH="177480" progId="Equation.DSMT4">
                  <p:embed/>
                </p:oleObj>
              </mc:Choice>
              <mc:Fallback>
                <p:oleObj name="Equation" r:id="rId30" imgW="36828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0483" y="4542155"/>
                        <a:ext cx="1103312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6138227" y="5258112"/>
          <a:ext cx="1521865" cy="5334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507960" imgH="177480" progId="Equation.DSMT4">
                  <p:embed/>
                </p:oleObj>
              </mc:Choice>
              <mc:Fallback>
                <p:oleObj name="Equation" r:id="rId32" imgW="50796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8227" y="5258112"/>
                        <a:ext cx="1521865" cy="5334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7691120" y="5274310"/>
          <a:ext cx="110490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368280" imgH="177480" progId="Equation.DSMT4">
                  <p:embed/>
                </p:oleObj>
              </mc:Choice>
              <mc:Fallback>
                <p:oleObj name="Equation" r:id="rId34" imgW="36828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1120" y="5274310"/>
                        <a:ext cx="1104900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5915025" y="6019483"/>
          <a:ext cx="17510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6" imgW="583920" imgH="177480" progId="Equation.DSMT4">
                  <p:embed/>
                </p:oleObj>
              </mc:Choice>
              <mc:Fallback>
                <p:oleObj name="Equation" r:id="rId36" imgW="58392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5025" y="6019483"/>
                        <a:ext cx="17510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7621270" y="6021388"/>
          <a:ext cx="1330325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8" imgW="444240" imgH="177480" progId="Equation.DSMT4">
                  <p:embed/>
                </p:oleObj>
              </mc:Choice>
              <mc:Fallback>
                <p:oleObj name="Equation" r:id="rId38" imgW="444240" imgH="177480" progId="Equation.DSMT4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1270" y="6021388"/>
                        <a:ext cx="1330325" cy="5318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40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3880" cy="898842"/>
          </a:xfrm>
        </p:spPr>
        <p:txBody>
          <a:bodyPr>
            <a:normAutofit fontScale="90000"/>
          </a:bodyPr>
          <a:lstStyle/>
          <a:p>
            <a:r>
              <a:rPr lang="en-CA" dirty="0"/>
              <a:t>Complete the following Table by converting Decimals and Percentages: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14655" y="1249045"/>
          <a:ext cx="7413625" cy="540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3517560" imgH="2565360" progId="Equation.DSMT4">
                  <p:embed/>
                </p:oleObj>
              </mc:Choice>
              <mc:Fallback>
                <p:oleObj name="Equation" r:id="rId4" imgW="3517560" imgH="256536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655" y="1249045"/>
                        <a:ext cx="7413625" cy="5405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94591" y="1953260"/>
          <a:ext cx="1240609" cy="6680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330120" imgH="177480" progId="Equation.DSMT4">
                  <p:embed/>
                </p:oleObj>
              </mc:Choice>
              <mc:Fallback>
                <p:oleObj name="Equation" r:id="rId6" imgW="33012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591" y="1953260"/>
                        <a:ext cx="1240609" cy="6680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564255" y="2882265"/>
          <a:ext cx="1192213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317160" imgH="177480" progId="Equation.DSMT4">
                  <p:embed/>
                </p:oleObj>
              </mc:Choice>
              <mc:Fallback>
                <p:oleObj name="Equation" r:id="rId8" imgW="31716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4255" y="2882265"/>
                        <a:ext cx="1192213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093460" y="3822065"/>
          <a:ext cx="904875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241200" imgH="228600" progId="Equation.DSMT4">
                  <p:embed/>
                </p:oleObj>
              </mc:Choice>
              <mc:Fallback>
                <p:oleObj name="Equation" r:id="rId10" imgW="241200" imgH="22860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3460" y="3822065"/>
                        <a:ext cx="904875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849313" y="4818698"/>
          <a:ext cx="162242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431640" imgH="177480" progId="Equation.DSMT4">
                  <p:embed/>
                </p:oleObj>
              </mc:Choice>
              <mc:Fallback>
                <p:oleObj name="Equation" r:id="rId12" imgW="431640" imgH="17748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313" y="4818698"/>
                        <a:ext cx="162242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435033" y="5825173"/>
          <a:ext cx="1430337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380880" imgH="177480" progId="Equation.DSMT4">
                  <p:embed/>
                </p:oleObj>
              </mc:Choice>
              <mc:Fallback>
                <p:oleObj name="Equation" r:id="rId14" imgW="38088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033" y="5825173"/>
                        <a:ext cx="1430337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512503" y="1922780"/>
          <a:ext cx="1144587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304560" imgH="177480" progId="Equation.DSMT4">
                  <p:embed/>
                </p:oleObj>
              </mc:Choice>
              <mc:Fallback>
                <p:oleObj name="Equation" r:id="rId16" imgW="30456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2503" y="1922780"/>
                        <a:ext cx="1144587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449253" y="1919288"/>
          <a:ext cx="763587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203040" imgH="228600" progId="Equation.DSMT4">
                  <p:embed/>
                </p:oleObj>
              </mc:Choice>
              <mc:Fallback>
                <p:oleObj name="Equation" r:id="rId18" imgW="203040" imgH="2286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9253" y="1919288"/>
                        <a:ext cx="763587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202680" y="1916113"/>
          <a:ext cx="908050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241200" imgH="228600" progId="Equation.DSMT4">
                  <p:embed/>
                </p:oleObj>
              </mc:Choice>
              <mc:Fallback>
                <p:oleObj name="Equation" r:id="rId20" imgW="241200" imgH="2286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2680" y="1916113"/>
                        <a:ext cx="908050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109028" y="2882900"/>
          <a:ext cx="954087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253800" imgH="177480" progId="Equation.DSMT4">
                  <p:embed/>
                </p:oleObj>
              </mc:Choice>
              <mc:Fallback>
                <p:oleObj name="Equation" r:id="rId22" imgW="25380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028" y="2882900"/>
                        <a:ext cx="954087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6119813" y="2787968"/>
          <a:ext cx="763587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203040" imgH="228600" progId="Equation.DSMT4">
                  <p:embed/>
                </p:oleObj>
              </mc:Choice>
              <mc:Fallback>
                <p:oleObj name="Equation" r:id="rId24" imgW="203040" imgH="2286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9813" y="2787968"/>
                        <a:ext cx="763587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581570" y="3752129"/>
          <a:ext cx="5588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114120" imgH="177480" progId="Equation.DSMT4">
                  <p:embed/>
                </p:oleObj>
              </mc:Choice>
              <mc:Fallback>
                <p:oleObj name="Equation" r:id="rId26" imgW="11412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1570" y="3752129"/>
                        <a:ext cx="5588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Oval 15"/>
          <p:cNvSpPr/>
          <p:nvPr/>
        </p:nvSpPr>
        <p:spPr>
          <a:xfrm>
            <a:off x="5172120" y="4315691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049758" y="3736254"/>
          <a:ext cx="620712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126720" imgH="164880" progId="Equation.DSMT4">
                  <p:embed/>
                </p:oleObj>
              </mc:Choice>
              <mc:Fallback>
                <p:oleObj name="Equation" r:id="rId28" imgW="126720" imgH="164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9758" y="3736254"/>
                        <a:ext cx="620712" cy="808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3237433" y="3743501"/>
          <a:ext cx="5588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114120" imgH="177480" progId="Equation.DSMT4">
                  <p:embed/>
                </p:oleObj>
              </mc:Choice>
              <mc:Fallback>
                <p:oleObj name="Equation" r:id="rId30" imgW="114120" imgH="1774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7433" y="3743501"/>
                        <a:ext cx="5588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3653073" y="3750429"/>
          <a:ext cx="5588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2" imgW="114120" imgH="177480" progId="Equation.DSMT4">
                  <p:embed/>
                </p:oleObj>
              </mc:Choice>
              <mc:Fallback>
                <p:oleObj name="Equation" r:id="rId32" imgW="11412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3073" y="3750429"/>
                        <a:ext cx="558800" cy="869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Arc 19"/>
          <p:cNvSpPr/>
          <p:nvPr/>
        </p:nvSpPr>
        <p:spPr>
          <a:xfrm>
            <a:off x="3724629" y="4241917"/>
            <a:ext cx="401782" cy="263236"/>
          </a:xfrm>
          <a:prstGeom prst="arc">
            <a:avLst>
              <a:gd name="adj1" fmla="val 109102"/>
              <a:gd name="adj2" fmla="val 10844642"/>
            </a:avLst>
          </a:prstGeom>
          <a:ln>
            <a:solidFill>
              <a:srgbClr val="0070C0"/>
            </a:solidFill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Arc 20"/>
          <p:cNvSpPr/>
          <p:nvPr/>
        </p:nvSpPr>
        <p:spPr>
          <a:xfrm>
            <a:off x="4131854" y="4263688"/>
            <a:ext cx="440871" cy="250618"/>
          </a:xfrm>
          <a:prstGeom prst="arc">
            <a:avLst>
              <a:gd name="adj1" fmla="val 109102"/>
              <a:gd name="adj2" fmla="val 10844642"/>
            </a:avLst>
          </a:prstGeom>
          <a:ln>
            <a:solidFill>
              <a:srgbClr val="0070C0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2" name="Arc 21"/>
          <p:cNvSpPr/>
          <p:nvPr/>
        </p:nvSpPr>
        <p:spPr>
          <a:xfrm>
            <a:off x="4568734" y="4273848"/>
            <a:ext cx="628106" cy="267672"/>
          </a:xfrm>
          <a:prstGeom prst="arc">
            <a:avLst>
              <a:gd name="adj1" fmla="val 109102"/>
              <a:gd name="adj2" fmla="val 10844642"/>
            </a:avLst>
          </a:prstGeom>
          <a:ln>
            <a:solidFill>
              <a:srgbClr val="0070C0"/>
            </a:solidFill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1002030" y="3857943"/>
          <a:ext cx="138430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4" imgW="368280" imgH="177480" progId="Equation.DSMT4">
                  <p:embed/>
                </p:oleObj>
              </mc:Choice>
              <mc:Fallback>
                <p:oleObj name="Equation" r:id="rId34" imgW="368280" imgH="177480" progId="Equation.DSMT4">
                  <p:embed/>
                  <p:pic>
                    <p:nvPicPr>
                      <p:cNvPr id="23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30" y="3857943"/>
                        <a:ext cx="1384300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213100" y="4847590"/>
          <a:ext cx="1717675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36" imgW="457200" imgH="177480" progId="Equation.DSMT4">
                  <p:embed/>
                </p:oleObj>
              </mc:Choice>
              <mc:Fallback>
                <p:oleObj name="Equation" r:id="rId36" imgW="457200" imgH="177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4847590"/>
                        <a:ext cx="1717675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5351780" y="4798060"/>
          <a:ext cx="10985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8" imgW="291960" imgH="228600" progId="Equation.DSMT4">
                  <p:embed/>
                </p:oleObj>
              </mc:Choice>
              <mc:Fallback>
                <p:oleObj name="Equation" r:id="rId38" imgW="291960" imgH="228600" progId="Equation.DSMT4">
                  <p:embed/>
                  <p:pic>
                    <p:nvPicPr>
                      <p:cNvPr id="25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1780" y="4798060"/>
                        <a:ext cx="109855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6336348" y="4809173"/>
          <a:ext cx="1243012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40" imgW="330120" imgH="228600" progId="Equation.DSMT4">
                  <p:embed/>
                </p:oleObj>
              </mc:Choice>
              <mc:Fallback>
                <p:oleObj name="Equation" r:id="rId40" imgW="330120" imgH="22860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6348" y="4809173"/>
                        <a:ext cx="1243012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880110" y="5808663"/>
          <a:ext cx="138430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42" imgW="368280" imgH="177480" progId="Equation.DSMT4">
                  <p:embed/>
                </p:oleObj>
              </mc:Choice>
              <mc:Fallback>
                <p:oleObj name="Equation" r:id="rId42" imgW="368280" imgH="1774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110" y="5808663"/>
                        <a:ext cx="1384300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5447665" y="5621655"/>
          <a:ext cx="90805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44" imgW="241200" imgH="228600" progId="Equation.DSMT4">
                  <p:embed/>
                </p:oleObj>
              </mc:Choice>
              <mc:Fallback>
                <p:oleObj name="Equation" r:id="rId44" imgW="241200" imgH="22860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7665" y="5621655"/>
                        <a:ext cx="908050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6352223" y="5652770"/>
          <a:ext cx="1241425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46" imgW="330120" imgH="228600" progId="Equation.DSMT4">
                  <p:embed/>
                </p:oleObj>
              </mc:Choice>
              <mc:Fallback>
                <p:oleObj name="Equation" r:id="rId46" imgW="330120" imgH="22860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2223" y="5652770"/>
                        <a:ext cx="1241425" cy="86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48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22222E-6 L -0.16372 0.0069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00" y="30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Arc 28"/>
          <p:cNvSpPr/>
          <p:nvPr/>
        </p:nvSpPr>
        <p:spPr>
          <a:xfrm>
            <a:off x="320040" y="4907280"/>
            <a:ext cx="1463040" cy="1554480"/>
          </a:xfrm>
          <a:prstGeom prst="arc">
            <a:avLst>
              <a:gd name="adj1" fmla="val 16200000"/>
              <a:gd name="adj2" fmla="val 2598919"/>
            </a:avLst>
          </a:prstGeom>
          <a:solidFill>
            <a:srgbClr val="FF0000">
              <a:alpha val="78000"/>
            </a:srgbClr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Rectangle 15"/>
          <p:cNvSpPr/>
          <p:nvPr/>
        </p:nvSpPr>
        <p:spPr>
          <a:xfrm>
            <a:off x="228600" y="3916680"/>
            <a:ext cx="548640" cy="57912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5" name="Rectangle 14"/>
          <p:cNvSpPr/>
          <p:nvPr/>
        </p:nvSpPr>
        <p:spPr>
          <a:xfrm>
            <a:off x="518160" y="3139440"/>
            <a:ext cx="1082040" cy="82296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94320" cy="944562"/>
          </a:xfrm>
        </p:spPr>
        <p:txBody>
          <a:bodyPr>
            <a:normAutofit fontScale="90000"/>
          </a:bodyPr>
          <a:lstStyle/>
          <a:p>
            <a:r>
              <a:rPr lang="en-CA" dirty="0"/>
              <a:t>Given the following diagrams, express the shaded area as a percentage &amp; decimal.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8125" y="1395730"/>
          <a:ext cx="1788795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7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7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577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7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272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72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72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723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6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43840" y="3124200"/>
            <a:ext cx="1371600" cy="137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521208" y="3127248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95528" y="3127248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069848" y="3127248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344168" y="3127248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932688" y="2715768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932688" y="2990088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932688" y="3264408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932688" y="3538728"/>
            <a:ext cx="0" cy="13716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74320" y="4907280"/>
            <a:ext cx="1554480" cy="155448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9" name="Straight Connector 18"/>
          <p:cNvCxnSpPr>
            <a:stCxn id="17" idx="0"/>
            <a:endCxn id="17" idx="4"/>
          </p:cNvCxnSpPr>
          <p:nvPr/>
        </p:nvCxnSpPr>
        <p:spPr>
          <a:xfrm>
            <a:off x="1051560" y="4907280"/>
            <a:ext cx="0" cy="15544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7" idx="7"/>
            <a:endCxn id="17" idx="3"/>
          </p:cNvCxnSpPr>
          <p:nvPr/>
        </p:nvCxnSpPr>
        <p:spPr>
          <a:xfrm flipH="1">
            <a:off x="501968" y="5134928"/>
            <a:ext cx="1099184" cy="10991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7" idx="6"/>
            <a:endCxn id="17" idx="2"/>
          </p:cNvCxnSpPr>
          <p:nvPr/>
        </p:nvCxnSpPr>
        <p:spPr>
          <a:xfrm flipH="1">
            <a:off x="274320" y="5684520"/>
            <a:ext cx="15544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7" idx="5"/>
            <a:endCxn id="17" idx="1"/>
          </p:cNvCxnSpPr>
          <p:nvPr/>
        </p:nvCxnSpPr>
        <p:spPr>
          <a:xfrm flipH="1" flipV="1">
            <a:off x="501968" y="5134928"/>
            <a:ext cx="1099184" cy="10991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350453" y="1705293"/>
          <a:ext cx="619125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164880" imgH="228600" progId="Equation.DSMT4">
                  <p:embed/>
                </p:oleObj>
              </mc:Choice>
              <mc:Fallback>
                <p:oleObj name="Equation" r:id="rId4" imgW="164880" imgH="228600" progId="Equation.DSMT4">
                  <p:embed/>
                  <p:pic>
                    <p:nvPicPr>
                      <p:cNvPr id="215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0453" y="1705293"/>
                        <a:ext cx="619125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2879725" y="1720215"/>
          <a:ext cx="123825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330120" imgH="228600" progId="Equation.DSMT4">
                  <p:embed/>
                </p:oleObj>
              </mc:Choice>
              <mc:Fallback>
                <p:oleObj name="Equation" r:id="rId6" imgW="330120" imgH="228600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725" y="1720215"/>
                        <a:ext cx="1238250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4038918" y="1769428"/>
          <a:ext cx="171450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457200" imgH="177480" progId="Equation.DSMT4">
                  <p:embed/>
                </p:oleObj>
              </mc:Choice>
              <mc:Fallback>
                <p:oleObj name="Equation" r:id="rId8" imgW="457200" imgH="17748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918" y="1769428"/>
                        <a:ext cx="1714500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5631815" y="1773555"/>
          <a:ext cx="13335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355320" imgH="177480" progId="Equation.DSMT4">
                  <p:embed/>
                </p:oleObj>
              </mc:Choice>
              <mc:Fallback>
                <p:oleObj name="Equation" r:id="rId10" imgW="355320" imgH="17748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1815" y="1773555"/>
                        <a:ext cx="1333500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2457133" y="3351213"/>
          <a:ext cx="619125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164880" imgH="228600" progId="Equation.DSMT4">
                  <p:embed/>
                </p:oleObj>
              </mc:Choice>
              <mc:Fallback>
                <p:oleObj name="Equation" r:id="rId12" imgW="164880" imgH="228600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133" y="3351213"/>
                        <a:ext cx="619125" cy="858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/>
        </p:nvGraphicFramePr>
        <p:xfrm>
          <a:off x="3009900" y="3365500"/>
          <a:ext cx="1190625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317160" imgH="228600" progId="Equation.DSMT4">
                  <p:embed/>
                </p:oleObj>
              </mc:Choice>
              <mc:Fallback>
                <p:oleObj name="Equation" r:id="rId14" imgW="317160" imgH="228600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9900" y="3365500"/>
                        <a:ext cx="1190625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/>
        </p:nvGraphicFramePr>
        <p:xfrm>
          <a:off x="4168775" y="3414713"/>
          <a:ext cx="166687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444240" imgH="177480" progId="Equation.DSMT4">
                  <p:embed/>
                </p:oleObj>
              </mc:Choice>
              <mc:Fallback>
                <p:oleObj name="Equation" r:id="rId16" imgW="444240" imgH="17748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775" y="3414713"/>
                        <a:ext cx="166687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/>
        </p:nvGraphicFramePr>
        <p:xfrm>
          <a:off x="5717858" y="3419475"/>
          <a:ext cx="161925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431640" imgH="177480" progId="Equation.DSMT4">
                  <p:embed/>
                </p:oleObj>
              </mc:Choice>
              <mc:Fallback>
                <p:oleObj name="Equation" r:id="rId18" imgW="431640" imgH="177480" progId="Equation.DSMT4">
                  <p:embed/>
                  <p:pic>
                    <p:nvPicPr>
                      <p:cNvPr id="3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858" y="3419475"/>
                        <a:ext cx="1619250" cy="668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/>
        </p:nvGraphicFramePr>
        <p:xfrm>
          <a:off x="2613025" y="5286375"/>
          <a:ext cx="428625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114120" imgH="228600" progId="Equation.DSMT4">
                  <p:embed/>
                </p:oleObj>
              </mc:Choice>
              <mc:Fallback>
                <p:oleObj name="Equation" r:id="rId20" imgW="114120" imgH="228600" progId="Equation.DSMT4">
                  <p:embed/>
                  <p:pic>
                    <p:nvPicPr>
                      <p:cNvPr id="3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3025" y="5286375"/>
                        <a:ext cx="428625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/>
        </p:nvGraphicFramePr>
        <p:xfrm>
          <a:off x="3000375" y="5302250"/>
          <a:ext cx="133350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355320" imgH="228600" progId="Equation.DSMT4">
                  <p:embed/>
                </p:oleObj>
              </mc:Choice>
              <mc:Fallback>
                <p:oleObj name="Equation" r:id="rId22" imgW="355320" imgH="228600" progId="Equation.DSMT4">
                  <p:embed/>
                  <p:pic>
                    <p:nvPicPr>
                      <p:cNvPr id="3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5302250"/>
                        <a:ext cx="1333500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2"/>
          <p:cNvGraphicFramePr>
            <a:graphicFrameLocks noChangeAspect="1"/>
          </p:cNvGraphicFramePr>
          <p:nvPr/>
        </p:nvGraphicFramePr>
        <p:xfrm>
          <a:off x="4205288" y="5351463"/>
          <a:ext cx="214312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571320" imgH="177480" progId="Equation.DSMT4">
                  <p:embed/>
                </p:oleObj>
              </mc:Choice>
              <mc:Fallback>
                <p:oleObj name="Equation" r:id="rId24" imgW="571320" imgH="177480" progId="Equation.DSMT4">
                  <p:embed/>
                  <p:pic>
                    <p:nvPicPr>
                      <p:cNvPr id="4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5288" y="5351463"/>
                        <a:ext cx="214312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/>
        </p:nvGraphicFramePr>
        <p:xfrm>
          <a:off x="6184900" y="5339398"/>
          <a:ext cx="1905000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507960" imgH="177480" progId="Equation.DSMT4">
                  <p:embed/>
                </p:oleObj>
              </mc:Choice>
              <mc:Fallback>
                <p:oleObj name="Equation" r:id="rId26" imgW="507960" imgH="177480" progId="Equation.DSMT4">
                  <p:embed/>
                  <p:pic>
                    <p:nvPicPr>
                      <p:cNvPr id="4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4900" y="5339398"/>
                        <a:ext cx="1905000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28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HomeworK</a:t>
            </a:r>
            <a:r>
              <a:rPr lang="en-CA" dirty="0"/>
              <a:t>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d87786715bb7f1c7a358c1a684be96fd391332"/>
  <p:tag name="ISPRING_SCORM_PASSING_SCORE" val="100.0000000000"/>
  <p:tag name="GENSWF_OUTPUT_FILE_NAME" val="m8pch32"/>
  <p:tag name="ISPRING_RESOURCE_PATHS_HASH_2" val="91dca5f01e2c2ee4cb9fa22b48b05184e158ff6"/>
  <p:tag name="ISPRING_ULTRA_SCORM_COURSE_ID" val="31BAA825-A515-40BD-88CC-9A159CDC9363"/>
  <p:tag name="ISPRING_SCORM_RATE_SLIDES" val="1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PRESENTATION_TITLE" val="Section 3.2 Converting Fractions to Percentages and Decimals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C:\Users\Danny\OneDrive - SD41\Website\M8P"/>
  <p:tag name="ISPRING_RESOURCE_PATHS_HASH_PRESENTER" val="d7b84805e92a1ec41523dab8652e9255a4f96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309</TotalTime>
  <Words>313</Words>
  <Application>Microsoft Office PowerPoint</Application>
  <PresentationFormat>On-screen Show (4:3)</PresentationFormat>
  <Paragraphs>37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3.2  Converting Fractions and Decimals to Percentages</vt:lpstr>
      <vt:lpstr>Common Fractions as Decimals</vt:lpstr>
      <vt:lpstr>PowerPoint Presentation</vt:lpstr>
      <vt:lpstr>Converting Decimals to Percentages:</vt:lpstr>
      <vt:lpstr>Complete the following Table by converting Decimals and Percentages:</vt:lpstr>
      <vt:lpstr>Given the following diagrams, express the shaded area as a percentage &amp; decimal.</vt:lpstr>
      <vt:lpstr>HomeworK: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3.2 Converting Fractions to Percentages and Decimals</dc:title>
  <dc:creator>Danny Young</dc:creator>
  <cp:lastModifiedBy>Danny Young</cp:lastModifiedBy>
  <cp:revision>98</cp:revision>
  <dcterms:created xsi:type="dcterms:W3CDTF">2012-09-23T05:24:47Z</dcterms:created>
  <dcterms:modified xsi:type="dcterms:W3CDTF">2018-11-05T06:24:16Z</dcterms:modified>
</cp:coreProperties>
</file>